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Dosis" panose="020B0604020202020204" charset="0"/>
      <p:regular r:id="rId19"/>
      <p:bold r:id="rId20"/>
    </p:embeddedFont>
    <p:embeddedFont>
      <p:font typeface="Source Sans Pro" panose="020B0503030403020204" pitchFamily="34" charset="0"/>
      <p:regular r:id="rId21"/>
      <p:bold r:id="rId22"/>
      <p:italic r:id="rId23"/>
      <p:boldItalic r:id="rId24"/>
    </p:embeddedFont>
    <p:embeddedFont>
      <p:font typeface="Pontano Sans"/>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62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jp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a:endParaRPr/>
          </a:p>
        </p:txBody>
      </p:sp>
    </p:spTree>
    <p:extLst>
      <p:ext uri="{BB962C8B-B14F-4D97-AF65-F5344CB8AC3E}">
        <p14:creationId xmlns:p14="http://schemas.microsoft.com/office/powerpoint/2010/main" val="211903108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
              <a:t>Hi everyone, we are from Lorem Dimsum Team. Our product is “NHSO Dashbot”. NHSO stands for National Health Security Office. To summarize what we do in one sentence is “we are trying to maximize funding allocation &amp; services for universal coverage scheme.</a:t>
            </a:r>
          </a:p>
        </p:txBody>
      </p:sp>
    </p:spTree>
    <p:extLst>
      <p:ext uri="{BB962C8B-B14F-4D97-AF65-F5344CB8AC3E}">
        <p14:creationId xmlns:p14="http://schemas.microsoft.com/office/powerpoint/2010/main" val="11869922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Shape 1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6" name="Shape 13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Technical Explanation : Create data visualization by collecting and arrangement from raw data</a:t>
            </a:r>
          </a:p>
        </p:txBody>
      </p:sp>
    </p:spTree>
    <p:extLst>
      <p:ext uri="{BB962C8B-B14F-4D97-AF65-F5344CB8AC3E}">
        <p14:creationId xmlns:p14="http://schemas.microsoft.com/office/powerpoint/2010/main" val="2719242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9" name="Shape 14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Our team contains 3 specialists for data scientist and chatbot development.</a:t>
            </a:r>
          </a:p>
        </p:txBody>
      </p:sp>
    </p:spTree>
    <p:extLst>
      <p:ext uri="{BB962C8B-B14F-4D97-AF65-F5344CB8AC3E}">
        <p14:creationId xmlns:p14="http://schemas.microsoft.com/office/powerpoint/2010/main" val="34983712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Let’s us make transparency in the national healthcare system.</a:t>
            </a:r>
          </a:p>
        </p:txBody>
      </p:sp>
    </p:spTree>
    <p:extLst>
      <p:ext uri="{BB962C8B-B14F-4D97-AF65-F5344CB8AC3E}">
        <p14:creationId xmlns:p14="http://schemas.microsoft.com/office/powerpoint/2010/main" val="2875845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What is Universal coverage scheme? It is a type of national healthcare system for Thai citizen. Basicly we have this yellow card and once we show this card to the hospital, most of the medication fee will be waived.</a:t>
            </a:r>
          </a:p>
        </p:txBody>
      </p:sp>
    </p:spTree>
    <p:extLst>
      <p:ext uri="{BB962C8B-B14F-4D97-AF65-F5344CB8AC3E}">
        <p14:creationId xmlns:p14="http://schemas.microsoft.com/office/powerpoint/2010/main" val="20108542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Let’s look at health market in Thailand, National Health Security Office budget is about 163 thousand million THB, With 48 million registered patients. And about 83 million transactions happen every year.</a:t>
            </a:r>
          </a:p>
        </p:txBody>
      </p:sp>
    </p:spTree>
    <p:extLst>
      <p:ext uri="{BB962C8B-B14F-4D97-AF65-F5344CB8AC3E}">
        <p14:creationId xmlns:p14="http://schemas.microsoft.com/office/powerpoint/2010/main" val="1623517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So, what is the problem? In term of government, with 83 millions transactions, it created health data overflow leading to mismanaged data, meaning that we don’t know how to interpret the data we have. Another problem is poor budget and resource allocation, since we don’t focus on the critical issue such as common diseases, understaffed hospital and u know, Thai resources and budget for health care is very limited.</a:t>
            </a:r>
          </a:p>
        </p:txBody>
      </p:sp>
    </p:spTree>
    <p:extLst>
      <p:ext uri="{BB962C8B-B14F-4D97-AF65-F5344CB8AC3E}">
        <p14:creationId xmlns:p14="http://schemas.microsoft.com/office/powerpoint/2010/main" val="363600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For patient’s problem, first, some doesn’t even know what rights they have,and what does it covers because there are a number of limitation here. Second, You arrived at the hospital but realized that u left your card at home! So u can’t receive treatment u need. Third, In case of emergency and u need help, but u don’t know who to contact and that can be fatal.</a:t>
            </a:r>
          </a:p>
        </p:txBody>
      </p:sp>
    </p:spTree>
    <p:extLst>
      <p:ext uri="{BB962C8B-B14F-4D97-AF65-F5344CB8AC3E}">
        <p14:creationId xmlns:p14="http://schemas.microsoft.com/office/powerpoint/2010/main" val="1009496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4" name="Shape 1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For our solution we perform data visualization and data analysis in order to simplify data set and make it easy to understand. We rearrange patient demographic by sex and age. Most common diseases and fatality ratio of Thai people has been discovered though this analysis. Dataset given by nhso.go.th &amp; data.go.th.</a:t>
            </a:r>
          </a:p>
          <a:p>
            <a:pPr lvl="0" rtl="0">
              <a:spcBef>
                <a:spcPts val="0"/>
              </a:spcBef>
              <a:buNone/>
            </a:pPr>
            <a:r>
              <a:rPr lang="en"/>
              <a:t>Moreover, we provide hospital peak time so, hospital can manage their staff easily. After that, government can reallocate to be more efficient.</a:t>
            </a:r>
          </a:p>
        </p:txBody>
      </p:sp>
    </p:spTree>
    <p:extLst>
      <p:ext uri="{BB962C8B-B14F-4D97-AF65-F5344CB8AC3E}">
        <p14:creationId xmlns:p14="http://schemas.microsoft.com/office/powerpoint/2010/main" val="2774735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This is our National Health Security Office Dashboard. We set year-to-year number of both Out-patients and In-patients. People can see NHSO funding per year and how much they spend the most for universal coverage scheme.</a:t>
            </a:r>
          </a:p>
        </p:txBody>
      </p:sp>
    </p:spTree>
    <p:extLst>
      <p:ext uri="{BB962C8B-B14F-4D97-AF65-F5344CB8AC3E}">
        <p14:creationId xmlns:p14="http://schemas.microsoft.com/office/powerpoint/2010/main" val="25116037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For data visualization, We use scatter plot technique to visualize the data set and find out the top most common disease for thai people using UCS. We found out that the top most common disease is about intestinal infectious disease following by complication of pregnancy.</a:t>
            </a:r>
          </a:p>
        </p:txBody>
      </p:sp>
    </p:spTree>
    <p:extLst>
      <p:ext uri="{BB962C8B-B14F-4D97-AF65-F5344CB8AC3E}">
        <p14:creationId xmlns:p14="http://schemas.microsoft.com/office/powerpoint/2010/main" val="47382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For user, they can check their UCS manual Medical ID. at anytime they want though our chatbot. </a:t>
            </a:r>
          </a:p>
        </p:txBody>
      </p:sp>
    </p:spTree>
    <p:extLst>
      <p:ext uri="{BB962C8B-B14F-4D97-AF65-F5344CB8AC3E}">
        <p14:creationId xmlns:p14="http://schemas.microsoft.com/office/powerpoint/2010/main" val="1000130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9"/>
        <p:cNvGrpSpPr/>
        <p:nvPr/>
      </p:nvGrpSpPr>
      <p:grpSpPr>
        <a:xfrm>
          <a:off x="0" y="0"/>
          <a:ext cx="0" cy="0"/>
          <a:chOff x="0" y="0"/>
          <a:chExt cx="0" cy="0"/>
        </a:xfrm>
      </p:grpSpPr>
      <p:sp>
        <p:nvSpPr>
          <p:cNvPr id="10" name="Shape 10"/>
          <p:cNvSpPr/>
          <p:nvPr/>
        </p:nvSpPr>
        <p:spPr>
          <a:xfrm rot="10800000">
            <a:off x="-150" y="4385275"/>
            <a:ext cx="9144000" cy="276600"/>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
        <p:nvSpPr>
          <p:cNvPr id="11" name="Shape 11"/>
          <p:cNvSpPr/>
          <p:nvPr/>
        </p:nvSpPr>
        <p:spPr>
          <a:xfrm flipH="1">
            <a:off x="-150" y="0"/>
            <a:ext cx="9144000" cy="4156799"/>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12" name="Shape 12"/>
          <p:cNvSpPr txBox="1">
            <a:spLocks noGrp="1"/>
          </p:cNvSpPr>
          <p:nvPr>
            <p:ph type="ctrTitle"/>
          </p:nvPr>
        </p:nvSpPr>
        <p:spPr>
          <a:xfrm>
            <a:off x="685800" y="2525225"/>
            <a:ext cx="5309699" cy="1159799"/>
          </a:xfrm>
          <a:prstGeom prst="rect">
            <a:avLst/>
          </a:prstGeom>
        </p:spPr>
        <p:txBody>
          <a:bodyPr lIns="91425" tIns="91425" rIns="91425" bIns="91425" anchor="b" anchorCtr="0"/>
          <a:lstStyle>
            <a:lvl1pPr lvl="0">
              <a:spcBef>
                <a:spcPts val="0"/>
              </a:spcBef>
              <a:buClr>
                <a:srgbClr val="FFFFFF"/>
              </a:buClr>
              <a:buSzPct val="100000"/>
              <a:defRPr sz="6000">
                <a:solidFill>
                  <a:srgbClr val="FFFFFF"/>
                </a:solidFill>
              </a:defRPr>
            </a:lvl1pPr>
            <a:lvl2pPr lvl="1">
              <a:spcBef>
                <a:spcPts val="0"/>
              </a:spcBef>
              <a:buClr>
                <a:srgbClr val="FFFFFF"/>
              </a:buClr>
              <a:buSzPct val="100000"/>
              <a:defRPr sz="6000">
                <a:solidFill>
                  <a:srgbClr val="FFFFFF"/>
                </a:solidFill>
              </a:defRPr>
            </a:lvl2pPr>
            <a:lvl3pPr lvl="2">
              <a:spcBef>
                <a:spcPts val="0"/>
              </a:spcBef>
              <a:buClr>
                <a:srgbClr val="FFFFFF"/>
              </a:buClr>
              <a:buSzPct val="100000"/>
              <a:defRPr sz="6000">
                <a:solidFill>
                  <a:srgbClr val="FFFFFF"/>
                </a:solidFill>
              </a:defRPr>
            </a:lvl3pPr>
            <a:lvl4pPr lvl="3">
              <a:spcBef>
                <a:spcPts val="0"/>
              </a:spcBef>
              <a:buClr>
                <a:srgbClr val="FFFFFF"/>
              </a:buClr>
              <a:buSzPct val="100000"/>
              <a:defRPr sz="6000">
                <a:solidFill>
                  <a:srgbClr val="FFFFFF"/>
                </a:solidFill>
              </a:defRPr>
            </a:lvl4pPr>
            <a:lvl5pPr lvl="4">
              <a:spcBef>
                <a:spcPts val="0"/>
              </a:spcBef>
              <a:buClr>
                <a:srgbClr val="FFFFFF"/>
              </a:buClr>
              <a:buSzPct val="100000"/>
              <a:defRPr sz="6000">
                <a:solidFill>
                  <a:srgbClr val="FFFFFF"/>
                </a:solidFill>
              </a:defRPr>
            </a:lvl5pPr>
            <a:lvl6pPr lvl="5">
              <a:spcBef>
                <a:spcPts val="0"/>
              </a:spcBef>
              <a:buClr>
                <a:srgbClr val="FFFFFF"/>
              </a:buClr>
              <a:buSzPct val="100000"/>
              <a:defRPr sz="6000">
                <a:solidFill>
                  <a:srgbClr val="FFFFFF"/>
                </a:solidFill>
              </a:defRPr>
            </a:lvl6pPr>
            <a:lvl7pPr lvl="6">
              <a:spcBef>
                <a:spcPts val="0"/>
              </a:spcBef>
              <a:buClr>
                <a:srgbClr val="FFFFFF"/>
              </a:buClr>
              <a:buSzPct val="100000"/>
              <a:defRPr sz="6000">
                <a:solidFill>
                  <a:srgbClr val="FFFFFF"/>
                </a:solidFill>
              </a:defRPr>
            </a:lvl7pPr>
            <a:lvl8pPr lvl="7">
              <a:spcBef>
                <a:spcPts val="0"/>
              </a:spcBef>
              <a:buClr>
                <a:srgbClr val="FFFFFF"/>
              </a:buClr>
              <a:buSzPct val="100000"/>
              <a:defRPr sz="6000">
                <a:solidFill>
                  <a:srgbClr val="FFFFFF"/>
                </a:solidFill>
              </a:defRPr>
            </a:lvl8pPr>
            <a:lvl9pPr lvl="8">
              <a:spcBef>
                <a:spcPts val="0"/>
              </a:spcBef>
              <a:buClr>
                <a:srgbClr val="FFFFFF"/>
              </a:buClr>
              <a:buSzPct val="100000"/>
              <a:defRPr sz="6000">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5"/>
        <p:cNvGrpSpPr/>
        <p:nvPr/>
      </p:nvGrpSpPr>
      <p:grpSpPr>
        <a:xfrm>
          <a:off x="0" y="0"/>
          <a:ext cx="0" cy="0"/>
          <a:chOff x="0" y="0"/>
          <a:chExt cx="0" cy="0"/>
        </a:xfrm>
      </p:grpSpPr>
      <p:sp>
        <p:nvSpPr>
          <p:cNvPr id="56" name="Shape 56"/>
          <p:cNvSpPr/>
          <p:nvPr/>
        </p:nvSpPr>
        <p:spPr>
          <a:xfrm flipH="1">
            <a:off x="-74" y="0"/>
            <a:ext cx="669599" cy="5143499"/>
          </a:xfrm>
          <a:prstGeom prst="rect">
            <a:avLst/>
          </a:prstGeom>
          <a:solidFill>
            <a:srgbClr val="000000">
              <a:alpha val="3460"/>
            </a:srgbClr>
          </a:solidFill>
          <a:ln>
            <a:noFill/>
          </a:ln>
        </p:spPr>
        <p:txBody>
          <a:bodyPr lIns="91425" tIns="91425" rIns="91425" bIns="91425" anchor="ctr" anchorCtr="0">
            <a:noAutofit/>
          </a:bodyPr>
          <a:lstStyle/>
          <a:p>
            <a:pPr lvl="0">
              <a:spcBef>
                <a:spcPts val="0"/>
              </a:spcBef>
              <a:buNone/>
            </a:pPr>
            <a:endParaRPr/>
          </a:p>
        </p:txBody>
      </p:sp>
      <p:sp>
        <p:nvSpPr>
          <p:cNvPr id="57" name="Shape 57"/>
          <p:cNvSpPr/>
          <p:nvPr/>
        </p:nvSpPr>
        <p:spPr>
          <a:xfrm flipH="1">
            <a:off x="-74" y="0"/>
            <a:ext cx="669599" cy="1139999"/>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3"/>
        <p:cNvGrpSpPr/>
        <p:nvPr/>
      </p:nvGrpSpPr>
      <p:grpSpPr>
        <a:xfrm>
          <a:off x="0" y="0"/>
          <a:ext cx="0" cy="0"/>
          <a:chOff x="0" y="0"/>
          <a:chExt cx="0" cy="0"/>
        </a:xfrm>
      </p:grpSpPr>
      <p:sp>
        <p:nvSpPr>
          <p:cNvPr id="14" name="Shape 14"/>
          <p:cNvSpPr/>
          <p:nvPr/>
        </p:nvSpPr>
        <p:spPr>
          <a:xfrm rot="10800000">
            <a:off x="-150" y="3082199"/>
            <a:ext cx="9144000" cy="687600"/>
          </a:xfrm>
          <a:prstGeom prst="rect">
            <a:avLst/>
          </a:prstGeom>
          <a:solidFill>
            <a:srgbClr val="000000">
              <a:alpha val="3460"/>
            </a:srgbClr>
          </a:solidFill>
          <a:ln>
            <a:noFill/>
          </a:ln>
        </p:spPr>
        <p:txBody>
          <a:bodyPr lIns="91425" tIns="91425" rIns="91425" bIns="91425" anchor="ctr" anchorCtr="0">
            <a:noAutofit/>
          </a:bodyPr>
          <a:lstStyle/>
          <a:p>
            <a:pPr lvl="0">
              <a:spcBef>
                <a:spcPts val="0"/>
              </a:spcBef>
              <a:buNone/>
            </a:pPr>
            <a:endParaRPr/>
          </a:p>
        </p:txBody>
      </p:sp>
      <p:sp>
        <p:nvSpPr>
          <p:cNvPr id="15" name="Shape 15"/>
          <p:cNvSpPr/>
          <p:nvPr/>
        </p:nvSpPr>
        <p:spPr>
          <a:xfrm flipH="1">
            <a:off x="-150" y="0"/>
            <a:ext cx="9144000" cy="5143500"/>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
        <p:nvSpPr>
          <p:cNvPr id="16" name="Shape 16"/>
          <p:cNvSpPr txBox="1">
            <a:spLocks noGrp="1"/>
          </p:cNvSpPr>
          <p:nvPr>
            <p:ph type="ctrTitle"/>
          </p:nvPr>
        </p:nvSpPr>
        <p:spPr>
          <a:xfrm>
            <a:off x="685800" y="1907658"/>
            <a:ext cx="5008199" cy="1045199"/>
          </a:xfrm>
          <a:prstGeom prst="rect">
            <a:avLst/>
          </a:prstGeom>
        </p:spPr>
        <p:txBody>
          <a:bodyPr lIns="91425" tIns="91425" rIns="91425" bIns="91425" anchor="b" anchorCtr="0"/>
          <a:lstStyle>
            <a:lvl1pPr lvl="0" rtl="0">
              <a:spcBef>
                <a:spcPts val="0"/>
              </a:spcBef>
              <a:buClr>
                <a:srgbClr val="FFFFFF"/>
              </a:buClr>
              <a:buSzPct val="100000"/>
              <a:defRPr sz="4800">
                <a:solidFill>
                  <a:srgbClr val="FFFFFF"/>
                </a:solidFill>
              </a:defRPr>
            </a:lvl1pPr>
            <a:lvl2pPr lvl="1" rtl="0">
              <a:spcBef>
                <a:spcPts val="0"/>
              </a:spcBef>
              <a:buClr>
                <a:srgbClr val="FFFFFF"/>
              </a:buClr>
              <a:buSzPct val="100000"/>
              <a:defRPr sz="4800">
                <a:solidFill>
                  <a:srgbClr val="FFFFFF"/>
                </a:solidFill>
              </a:defRPr>
            </a:lvl2pPr>
            <a:lvl3pPr lvl="2" rtl="0">
              <a:spcBef>
                <a:spcPts val="0"/>
              </a:spcBef>
              <a:buClr>
                <a:srgbClr val="FFFFFF"/>
              </a:buClr>
              <a:buSzPct val="100000"/>
              <a:defRPr sz="4800">
                <a:solidFill>
                  <a:srgbClr val="FFFFFF"/>
                </a:solidFill>
              </a:defRPr>
            </a:lvl3pPr>
            <a:lvl4pPr lvl="3" rtl="0">
              <a:spcBef>
                <a:spcPts val="0"/>
              </a:spcBef>
              <a:buClr>
                <a:srgbClr val="FFFFFF"/>
              </a:buClr>
              <a:buSzPct val="100000"/>
              <a:defRPr sz="4800">
                <a:solidFill>
                  <a:srgbClr val="FFFFFF"/>
                </a:solidFill>
              </a:defRPr>
            </a:lvl4pPr>
            <a:lvl5pPr lvl="4" rtl="0">
              <a:spcBef>
                <a:spcPts val="0"/>
              </a:spcBef>
              <a:buClr>
                <a:srgbClr val="FFFFFF"/>
              </a:buClr>
              <a:buSzPct val="100000"/>
              <a:defRPr sz="4800">
                <a:solidFill>
                  <a:srgbClr val="FFFFFF"/>
                </a:solidFill>
              </a:defRPr>
            </a:lvl5pPr>
            <a:lvl6pPr lvl="5" rtl="0">
              <a:spcBef>
                <a:spcPts val="0"/>
              </a:spcBef>
              <a:buClr>
                <a:srgbClr val="FFFFFF"/>
              </a:buClr>
              <a:buSzPct val="100000"/>
              <a:defRPr sz="4800">
                <a:solidFill>
                  <a:srgbClr val="FFFFFF"/>
                </a:solidFill>
              </a:defRPr>
            </a:lvl6pPr>
            <a:lvl7pPr lvl="6" rtl="0">
              <a:spcBef>
                <a:spcPts val="0"/>
              </a:spcBef>
              <a:buClr>
                <a:srgbClr val="FFFFFF"/>
              </a:buClr>
              <a:buSzPct val="100000"/>
              <a:defRPr sz="4800">
                <a:solidFill>
                  <a:srgbClr val="FFFFFF"/>
                </a:solidFill>
              </a:defRPr>
            </a:lvl7pPr>
            <a:lvl8pPr lvl="7" rtl="0">
              <a:spcBef>
                <a:spcPts val="0"/>
              </a:spcBef>
              <a:buClr>
                <a:srgbClr val="FFFFFF"/>
              </a:buClr>
              <a:buSzPct val="100000"/>
              <a:defRPr sz="4800">
                <a:solidFill>
                  <a:srgbClr val="FFFFFF"/>
                </a:solidFill>
              </a:defRPr>
            </a:lvl8pPr>
            <a:lvl9pPr lvl="8" rtl="0">
              <a:spcBef>
                <a:spcPts val="0"/>
              </a:spcBef>
              <a:buClr>
                <a:srgbClr val="FFFFFF"/>
              </a:buClr>
              <a:buSzPct val="100000"/>
              <a:defRPr sz="4800">
                <a:solidFill>
                  <a:srgbClr val="FFFFFF"/>
                </a:solidFill>
              </a:defRPr>
            </a:lvl9pPr>
          </a:lstStyle>
          <a:p>
            <a:endParaRPr/>
          </a:p>
        </p:txBody>
      </p:sp>
      <p:sp>
        <p:nvSpPr>
          <p:cNvPr id="17" name="Shape 17"/>
          <p:cNvSpPr txBox="1">
            <a:spLocks noGrp="1"/>
          </p:cNvSpPr>
          <p:nvPr>
            <p:ph type="subTitle" idx="1"/>
          </p:nvPr>
        </p:nvSpPr>
        <p:spPr>
          <a:xfrm>
            <a:off x="685800" y="3082250"/>
            <a:ext cx="5008199" cy="687600"/>
          </a:xfrm>
          <a:prstGeom prst="rect">
            <a:avLst/>
          </a:prstGeom>
        </p:spPr>
        <p:txBody>
          <a:bodyPr lIns="91425" tIns="91425" rIns="91425" bIns="91425" anchor="ctr" anchorCtr="0"/>
          <a:lstStyle>
            <a:lvl1pPr lvl="0" rtl="0">
              <a:spcBef>
                <a:spcPts val="0"/>
              </a:spcBef>
              <a:buClr>
                <a:srgbClr val="415665"/>
              </a:buClr>
              <a:buSzPct val="100000"/>
              <a:buNone/>
              <a:defRPr sz="1800"/>
            </a:lvl1pPr>
            <a:lvl2pPr lvl="1" rtl="0">
              <a:spcBef>
                <a:spcPts val="0"/>
              </a:spcBef>
              <a:buClr>
                <a:srgbClr val="415665"/>
              </a:buClr>
              <a:buSzPct val="100000"/>
              <a:buNone/>
              <a:defRPr sz="1800"/>
            </a:lvl2pPr>
            <a:lvl3pPr lvl="2" rtl="0">
              <a:spcBef>
                <a:spcPts val="0"/>
              </a:spcBef>
              <a:buClr>
                <a:srgbClr val="415665"/>
              </a:buClr>
              <a:buSzPct val="100000"/>
              <a:buNone/>
              <a:defRPr sz="1800"/>
            </a:lvl3pPr>
            <a:lvl4pPr lvl="3" rtl="0">
              <a:spcBef>
                <a:spcPts val="0"/>
              </a:spcBef>
              <a:buClr>
                <a:srgbClr val="415665"/>
              </a:buClr>
              <a:buNone/>
              <a:defRPr/>
            </a:lvl4pPr>
            <a:lvl5pPr lvl="4" rtl="0">
              <a:spcBef>
                <a:spcPts val="0"/>
              </a:spcBef>
              <a:buClr>
                <a:srgbClr val="415665"/>
              </a:buClr>
              <a:buNone/>
              <a:defRPr/>
            </a:lvl5pPr>
            <a:lvl6pPr lvl="5" rtl="0">
              <a:spcBef>
                <a:spcPts val="0"/>
              </a:spcBef>
              <a:buClr>
                <a:srgbClr val="415665"/>
              </a:buClr>
              <a:buNone/>
              <a:defRPr/>
            </a:lvl6pPr>
            <a:lvl7pPr lvl="6" rtl="0">
              <a:spcBef>
                <a:spcPts val="0"/>
              </a:spcBef>
              <a:buClr>
                <a:srgbClr val="415665"/>
              </a:buClr>
              <a:buNone/>
              <a:defRPr/>
            </a:lvl7pPr>
            <a:lvl8pPr lvl="7" rtl="0">
              <a:spcBef>
                <a:spcPts val="0"/>
              </a:spcBef>
              <a:buClr>
                <a:srgbClr val="415665"/>
              </a:buClr>
              <a:buNone/>
              <a:defRPr/>
            </a:lvl8pPr>
            <a:lvl9pPr lvl="8" rtl="0">
              <a:spcBef>
                <a:spcPts val="0"/>
              </a:spcBef>
              <a:buClr>
                <a:srgbClr val="415665"/>
              </a:buClr>
              <a:buNone/>
              <a:defRPr/>
            </a:lvl9pPr>
          </a:lstStyle>
          <a:p>
            <a:endParaRPr/>
          </a:p>
        </p:txBody>
      </p:sp>
      <p:sp>
        <p:nvSpPr>
          <p:cNvPr id="18" name="Shape 18"/>
          <p:cNvSpPr txBox="1">
            <a:spLocks noGrp="1"/>
          </p:cNvSpPr>
          <p:nvPr>
            <p:ph type="sldNum" idx="12"/>
          </p:nvPr>
        </p:nvSpPr>
        <p:spPr>
          <a:xfrm>
            <a:off x="-75" y="3420000"/>
            <a:ext cx="669599" cy="1723500"/>
          </a:xfrm>
          <a:prstGeom prst="rect">
            <a:avLst/>
          </a:prstGeom>
        </p:spPr>
        <p:txBody>
          <a:bodyPr lIns="91425" tIns="91425" rIns="91425" bIns="91425" anchor="b" anchorCtr="0">
            <a:noAutofit/>
          </a:bodyPr>
          <a:lstStyle/>
          <a:p>
            <a:pPr lvl="0" rtl="0">
              <a:spcBef>
                <a:spcPts val="0"/>
              </a:spcBef>
              <a:buNone/>
            </a:pPr>
            <a:fld id="{00000000-1234-1234-1234-123412341234}" type="slidenum">
              <a:rPr lang="en">
                <a:solidFill>
                  <a:srgbClr val="0DB7C4"/>
                </a:solidFill>
              </a:rPr>
              <a:t>‹#›</a:t>
            </a:fld>
            <a:endParaRPr lang="en">
              <a:solidFill>
                <a:srgbClr val="0DB7C4"/>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Quote">
    <p:spTree>
      <p:nvGrpSpPr>
        <p:cNvPr id="1" name="Shape 19"/>
        <p:cNvGrpSpPr/>
        <p:nvPr/>
      </p:nvGrpSpPr>
      <p:grpSpPr>
        <a:xfrm>
          <a:off x="0" y="0"/>
          <a:ext cx="0" cy="0"/>
          <a:chOff x="0" y="0"/>
          <a:chExt cx="0" cy="0"/>
        </a:xfrm>
      </p:grpSpPr>
      <p:sp>
        <p:nvSpPr>
          <p:cNvPr id="20" name="Shape 20"/>
          <p:cNvSpPr/>
          <p:nvPr/>
        </p:nvSpPr>
        <p:spPr>
          <a:xfrm rot="10800000">
            <a:off x="-150" y="3769824"/>
            <a:ext cx="9144000" cy="687600"/>
          </a:xfrm>
          <a:prstGeom prst="rect">
            <a:avLst/>
          </a:prstGeom>
          <a:solidFill>
            <a:srgbClr val="000000">
              <a:alpha val="3460"/>
            </a:srgbClr>
          </a:solidFill>
          <a:ln>
            <a:noFill/>
          </a:ln>
        </p:spPr>
        <p:txBody>
          <a:bodyPr lIns="91425" tIns="91425" rIns="91425" bIns="91425" anchor="ctr" anchorCtr="0">
            <a:noAutofit/>
          </a:bodyPr>
          <a:lstStyle/>
          <a:p>
            <a:pPr lvl="0">
              <a:spcBef>
                <a:spcPts val="0"/>
              </a:spcBef>
              <a:buNone/>
            </a:pPr>
            <a:endParaRPr/>
          </a:p>
        </p:txBody>
      </p:sp>
      <p:sp>
        <p:nvSpPr>
          <p:cNvPr id="21" name="Shape 21"/>
          <p:cNvSpPr/>
          <p:nvPr/>
        </p:nvSpPr>
        <p:spPr>
          <a:xfrm flipH="1">
            <a:off x="-150" y="0"/>
            <a:ext cx="9144000" cy="3769800"/>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
        <p:nvSpPr>
          <p:cNvPr id="22" name="Shape 22"/>
          <p:cNvSpPr txBox="1">
            <a:spLocks noGrp="1"/>
          </p:cNvSpPr>
          <p:nvPr>
            <p:ph type="body" idx="1"/>
          </p:nvPr>
        </p:nvSpPr>
        <p:spPr>
          <a:xfrm>
            <a:off x="1616475" y="0"/>
            <a:ext cx="5910899" cy="3769800"/>
          </a:xfrm>
          <a:prstGeom prst="rect">
            <a:avLst/>
          </a:prstGeom>
        </p:spPr>
        <p:txBody>
          <a:bodyPr lIns="91425" tIns="91425" rIns="91425" bIns="91425" anchor="ctr" anchorCtr="0"/>
          <a:lstStyle>
            <a:lvl1pPr lvl="0" algn="ctr" rtl="0">
              <a:spcBef>
                <a:spcPts val="0"/>
              </a:spcBef>
              <a:buClr>
                <a:srgbClr val="FFFFFF"/>
              </a:buClr>
              <a:defRPr i="1">
                <a:solidFill>
                  <a:srgbClr val="FFFFFF"/>
                </a:solidFill>
              </a:defRPr>
            </a:lvl1pPr>
            <a:lvl2pPr lvl="1" algn="ctr" rtl="0">
              <a:spcBef>
                <a:spcPts val="0"/>
              </a:spcBef>
              <a:buClr>
                <a:srgbClr val="FFFFFF"/>
              </a:buClr>
              <a:defRPr i="1">
                <a:solidFill>
                  <a:srgbClr val="FFFFFF"/>
                </a:solidFill>
              </a:defRPr>
            </a:lvl2pPr>
            <a:lvl3pPr lvl="2" algn="ctr" rtl="0">
              <a:spcBef>
                <a:spcPts val="0"/>
              </a:spcBef>
              <a:buClr>
                <a:srgbClr val="FFFFFF"/>
              </a:buClr>
              <a:defRPr i="1">
                <a:solidFill>
                  <a:srgbClr val="FFFFFF"/>
                </a:solidFill>
              </a:defRPr>
            </a:lvl3pPr>
            <a:lvl4pPr lvl="3" algn="ctr" rtl="0">
              <a:spcBef>
                <a:spcPts val="0"/>
              </a:spcBef>
              <a:buClr>
                <a:srgbClr val="FFFFFF"/>
              </a:buClr>
              <a:defRPr i="1">
                <a:solidFill>
                  <a:srgbClr val="FFFFFF"/>
                </a:solidFill>
              </a:defRPr>
            </a:lvl4pPr>
            <a:lvl5pPr lvl="4" algn="ctr" rtl="0">
              <a:spcBef>
                <a:spcPts val="0"/>
              </a:spcBef>
              <a:buClr>
                <a:srgbClr val="FFFFFF"/>
              </a:buClr>
              <a:defRPr i="1">
                <a:solidFill>
                  <a:srgbClr val="FFFFFF"/>
                </a:solidFill>
              </a:defRPr>
            </a:lvl5pPr>
            <a:lvl6pPr lvl="5" algn="ctr" rtl="0">
              <a:spcBef>
                <a:spcPts val="0"/>
              </a:spcBef>
              <a:buClr>
                <a:srgbClr val="FFFFFF"/>
              </a:buClr>
              <a:defRPr i="1">
                <a:solidFill>
                  <a:srgbClr val="FFFFFF"/>
                </a:solidFill>
              </a:defRPr>
            </a:lvl6pPr>
            <a:lvl7pPr lvl="6" algn="ctr" rtl="0">
              <a:spcBef>
                <a:spcPts val="0"/>
              </a:spcBef>
              <a:buClr>
                <a:srgbClr val="FFFFFF"/>
              </a:buClr>
              <a:defRPr i="1">
                <a:solidFill>
                  <a:srgbClr val="FFFFFF"/>
                </a:solidFill>
              </a:defRPr>
            </a:lvl7pPr>
            <a:lvl8pPr lvl="7" algn="ctr" rtl="0">
              <a:spcBef>
                <a:spcPts val="0"/>
              </a:spcBef>
              <a:buClr>
                <a:srgbClr val="FFFFFF"/>
              </a:buClr>
              <a:defRPr i="1">
                <a:solidFill>
                  <a:srgbClr val="FFFFFF"/>
                </a:solidFill>
              </a:defRPr>
            </a:lvl8pPr>
            <a:lvl9pPr lvl="8" algn="ctr">
              <a:spcBef>
                <a:spcPts val="0"/>
              </a:spcBef>
              <a:buClr>
                <a:srgbClr val="FFFFFF"/>
              </a:buClr>
              <a:defRPr i="1">
                <a:solidFill>
                  <a:srgbClr val="FFFFFF"/>
                </a:solidFill>
              </a:defRPr>
            </a:lvl9pPr>
          </a:lstStyle>
          <a:p>
            <a:endParaRPr/>
          </a:p>
        </p:txBody>
      </p:sp>
      <p:sp>
        <p:nvSpPr>
          <p:cNvPr id="23" name="Shape 23"/>
          <p:cNvSpPr txBox="1"/>
          <p:nvPr/>
        </p:nvSpPr>
        <p:spPr>
          <a:xfrm>
            <a:off x="3593400" y="3670520"/>
            <a:ext cx="1957200" cy="653699"/>
          </a:xfrm>
          <a:prstGeom prst="rect">
            <a:avLst/>
          </a:prstGeom>
          <a:noFill/>
          <a:ln>
            <a:noFill/>
          </a:ln>
        </p:spPr>
        <p:txBody>
          <a:bodyPr lIns="91425" tIns="91425" rIns="91425" bIns="91425" anchor="t" anchorCtr="0">
            <a:noAutofit/>
          </a:bodyPr>
          <a:lstStyle/>
          <a:p>
            <a:pPr lvl="0" algn="ctr">
              <a:spcBef>
                <a:spcPts val="0"/>
              </a:spcBef>
              <a:buNone/>
            </a:pPr>
            <a:r>
              <a:rPr lang="en" sz="7200" b="1">
                <a:solidFill>
                  <a:srgbClr val="0DB7C4"/>
                </a:solidFill>
              </a:rPr>
              <a:t>”</a:t>
            </a:r>
          </a:p>
        </p:txBody>
      </p:sp>
      <p:sp>
        <p:nvSpPr>
          <p:cNvPr id="24" name="Shape 24"/>
          <p:cNvSpPr txBox="1">
            <a:spLocks noGrp="1"/>
          </p:cNvSpPr>
          <p:nvPr>
            <p:ph type="sldNum" idx="12"/>
          </p:nvPr>
        </p:nvSpPr>
        <p:spPr>
          <a:xfrm>
            <a:off x="-75" y="3420000"/>
            <a:ext cx="669599" cy="1723500"/>
          </a:xfrm>
          <a:prstGeom prst="rect">
            <a:avLst/>
          </a:prstGeom>
        </p:spPr>
        <p:txBody>
          <a:bodyPr lIns="91425" tIns="91425" rIns="91425" bIns="91425" anchor="b" anchorCtr="0">
            <a:noAutofit/>
          </a:bodyPr>
          <a:lstStyle/>
          <a:p>
            <a:pPr lvl="0" rtl="0">
              <a:spcBef>
                <a:spcPts val="0"/>
              </a:spcBef>
              <a:buNone/>
            </a:pPr>
            <a:fld id="{00000000-1234-1234-1234-123412341234}" type="slidenum">
              <a:rPr lang="en">
                <a:solidFill>
                  <a:srgbClr val="0DB7C4"/>
                </a:solidFill>
              </a:rPr>
              <a:t>‹#›</a:t>
            </a:fld>
            <a:endParaRPr lang="en">
              <a:solidFill>
                <a:srgbClr val="0DB7C4"/>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5"/>
        <p:cNvGrpSpPr/>
        <p:nvPr/>
      </p:nvGrpSpPr>
      <p:grpSpPr>
        <a:xfrm>
          <a:off x="0" y="0"/>
          <a:ext cx="0" cy="0"/>
          <a:chOff x="0" y="0"/>
          <a:chExt cx="0" cy="0"/>
        </a:xfrm>
      </p:grpSpPr>
      <p:sp>
        <p:nvSpPr>
          <p:cNvPr id="26" name="Shape 26"/>
          <p:cNvSpPr/>
          <p:nvPr/>
        </p:nvSpPr>
        <p:spPr>
          <a:xfrm flipH="1">
            <a:off x="-74" y="0"/>
            <a:ext cx="669599" cy="5143499"/>
          </a:xfrm>
          <a:prstGeom prst="rect">
            <a:avLst/>
          </a:prstGeom>
          <a:solidFill>
            <a:srgbClr val="000000">
              <a:alpha val="3460"/>
            </a:srgbClr>
          </a:solidFill>
          <a:ln>
            <a:noFill/>
          </a:ln>
        </p:spPr>
        <p:txBody>
          <a:bodyPr lIns="91425" tIns="91425" rIns="91425" bIns="91425" anchor="ctr" anchorCtr="0">
            <a:noAutofit/>
          </a:bodyPr>
          <a:lstStyle/>
          <a:p>
            <a:pPr lvl="0">
              <a:spcBef>
                <a:spcPts val="0"/>
              </a:spcBef>
              <a:buNone/>
            </a:pPr>
            <a:endParaRPr/>
          </a:p>
        </p:txBody>
      </p:sp>
      <p:sp>
        <p:nvSpPr>
          <p:cNvPr id="27" name="Shape 27"/>
          <p:cNvSpPr/>
          <p:nvPr/>
        </p:nvSpPr>
        <p:spPr>
          <a:xfrm flipH="1">
            <a:off x="-74" y="0"/>
            <a:ext cx="669599" cy="1139999"/>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
        <p:nvSpPr>
          <p:cNvPr id="28" name="Shape 28"/>
          <p:cNvSpPr txBox="1">
            <a:spLocks noGrp="1"/>
          </p:cNvSpPr>
          <p:nvPr>
            <p:ph type="title"/>
          </p:nvPr>
        </p:nvSpPr>
        <p:spPr>
          <a:xfrm>
            <a:off x="844425" y="5597"/>
            <a:ext cx="3552600" cy="1139999"/>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9" name="Shape 29"/>
          <p:cNvSpPr txBox="1">
            <a:spLocks noGrp="1"/>
          </p:cNvSpPr>
          <p:nvPr>
            <p:ph type="body" idx="1"/>
          </p:nvPr>
        </p:nvSpPr>
        <p:spPr>
          <a:xfrm>
            <a:off x="844425" y="1538075"/>
            <a:ext cx="5169000" cy="3387899"/>
          </a:xfrm>
          <a:prstGeom prst="rect">
            <a:avLst/>
          </a:prstGeom>
        </p:spPr>
        <p:txBody>
          <a:bodyPr lIns="91425" tIns="91425" rIns="91425" bIns="91425" anchor="t" anchorCtr="0"/>
          <a:lstStyle>
            <a:lvl1pPr lvl="0">
              <a:spcBef>
                <a:spcPts val="0"/>
              </a:spcBef>
              <a:buSzPct val="100000"/>
              <a:defRPr sz="2400"/>
            </a:lvl1pPr>
            <a:lvl2pPr lvl="1">
              <a:spcBef>
                <a:spcPts val="0"/>
              </a:spcBef>
              <a:defRPr/>
            </a:lvl2pPr>
            <a:lvl3pPr lvl="2">
              <a:spcBef>
                <a:spcPts val="0"/>
              </a:spcBef>
              <a:defRPr/>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0"/>
        <p:cNvGrpSpPr/>
        <p:nvPr/>
      </p:nvGrpSpPr>
      <p:grpSpPr>
        <a:xfrm>
          <a:off x="0" y="0"/>
          <a:ext cx="0" cy="0"/>
          <a:chOff x="0" y="0"/>
          <a:chExt cx="0" cy="0"/>
        </a:xfrm>
      </p:grpSpPr>
      <p:sp>
        <p:nvSpPr>
          <p:cNvPr id="31" name="Shape 31"/>
          <p:cNvSpPr/>
          <p:nvPr/>
        </p:nvSpPr>
        <p:spPr>
          <a:xfrm flipH="1">
            <a:off x="-74" y="0"/>
            <a:ext cx="669599" cy="5143499"/>
          </a:xfrm>
          <a:prstGeom prst="rect">
            <a:avLst/>
          </a:prstGeom>
          <a:solidFill>
            <a:srgbClr val="000000">
              <a:alpha val="3460"/>
            </a:srgbClr>
          </a:solidFill>
          <a:ln>
            <a:noFill/>
          </a:ln>
        </p:spPr>
        <p:txBody>
          <a:bodyPr lIns="91425" tIns="91425" rIns="91425" bIns="91425" anchor="ctr" anchorCtr="0">
            <a:noAutofit/>
          </a:bodyPr>
          <a:lstStyle/>
          <a:p>
            <a:pPr lvl="0">
              <a:spcBef>
                <a:spcPts val="0"/>
              </a:spcBef>
              <a:buNone/>
            </a:pPr>
            <a:endParaRPr/>
          </a:p>
        </p:txBody>
      </p:sp>
      <p:sp>
        <p:nvSpPr>
          <p:cNvPr id="32" name="Shape 32"/>
          <p:cNvSpPr/>
          <p:nvPr/>
        </p:nvSpPr>
        <p:spPr>
          <a:xfrm flipH="1">
            <a:off x="-74" y="0"/>
            <a:ext cx="669599" cy="1139999"/>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
        <p:nvSpPr>
          <p:cNvPr id="33" name="Shape 33"/>
          <p:cNvSpPr txBox="1">
            <a:spLocks noGrp="1"/>
          </p:cNvSpPr>
          <p:nvPr>
            <p:ph type="title"/>
          </p:nvPr>
        </p:nvSpPr>
        <p:spPr>
          <a:xfrm>
            <a:off x="844425" y="5597"/>
            <a:ext cx="3552600" cy="1139999"/>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4" name="Shape 34"/>
          <p:cNvSpPr txBox="1">
            <a:spLocks noGrp="1"/>
          </p:cNvSpPr>
          <p:nvPr>
            <p:ph type="body" idx="1"/>
          </p:nvPr>
        </p:nvSpPr>
        <p:spPr>
          <a:xfrm>
            <a:off x="844425" y="1534256"/>
            <a:ext cx="2804699" cy="3321600"/>
          </a:xfrm>
          <a:prstGeom prst="rect">
            <a:avLst/>
          </a:prstGeom>
        </p:spPr>
        <p:txBody>
          <a:bodyPr lIns="91425" tIns="91425" rIns="91425" bIns="91425" anchor="t" anchorCtr="0"/>
          <a:lstStyle>
            <a:lvl1pPr lvl="0">
              <a:spcBef>
                <a:spcPts val="0"/>
              </a:spcBef>
              <a:buSzPct val="100000"/>
              <a:defRPr sz="2000"/>
            </a:lvl1pPr>
            <a:lvl2pPr lvl="1">
              <a:spcBef>
                <a:spcPts val="0"/>
              </a:spcBef>
              <a:buSzPct val="100000"/>
              <a:defRPr sz="2000"/>
            </a:lvl2pPr>
            <a:lvl3pPr lvl="2">
              <a:spcBef>
                <a:spcPts val="0"/>
              </a:spcBef>
              <a:buSzPct val="100000"/>
              <a:defRPr sz="2000"/>
            </a:lvl3pPr>
            <a:lvl4pPr lvl="3">
              <a:spcBef>
                <a:spcPts val="0"/>
              </a:spcBef>
              <a:buSzPct val="100000"/>
              <a:defRPr sz="2000"/>
            </a:lvl4pPr>
            <a:lvl5pPr lvl="4">
              <a:spcBef>
                <a:spcPts val="0"/>
              </a:spcBef>
              <a:buSzPct val="100000"/>
              <a:defRPr sz="2000"/>
            </a:lvl5pPr>
            <a:lvl6pPr lvl="5">
              <a:spcBef>
                <a:spcPts val="0"/>
              </a:spcBef>
              <a:buSzPct val="100000"/>
              <a:defRPr sz="2000"/>
            </a:lvl6pPr>
            <a:lvl7pPr lvl="6">
              <a:spcBef>
                <a:spcPts val="0"/>
              </a:spcBef>
              <a:buSzPct val="100000"/>
              <a:defRPr sz="2000"/>
            </a:lvl7pPr>
            <a:lvl8pPr lvl="7">
              <a:spcBef>
                <a:spcPts val="0"/>
              </a:spcBef>
              <a:buSzPct val="100000"/>
              <a:defRPr sz="2000"/>
            </a:lvl8pPr>
            <a:lvl9pPr lvl="8">
              <a:spcBef>
                <a:spcPts val="0"/>
              </a:spcBef>
              <a:buSzPct val="100000"/>
              <a:defRPr sz="2000"/>
            </a:lvl9pPr>
          </a:lstStyle>
          <a:p>
            <a:endParaRPr/>
          </a:p>
        </p:txBody>
      </p:sp>
      <p:sp>
        <p:nvSpPr>
          <p:cNvPr id="35" name="Shape 35"/>
          <p:cNvSpPr txBox="1">
            <a:spLocks noGrp="1"/>
          </p:cNvSpPr>
          <p:nvPr>
            <p:ph type="body" idx="2"/>
          </p:nvPr>
        </p:nvSpPr>
        <p:spPr>
          <a:xfrm>
            <a:off x="3818122" y="1534256"/>
            <a:ext cx="2804699" cy="3321600"/>
          </a:xfrm>
          <a:prstGeom prst="rect">
            <a:avLst/>
          </a:prstGeom>
        </p:spPr>
        <p:txBody>
          <a:bodyPr lIns="91425" tIns="91425" rIns="91425" bIns="91425" anchor="t" anchorCtr="0"/>
          <a:lstStyle>
            <a:lvl1pPr lvl="0">
              <a:spcBef>
                <a:spcPts val="0"/>
              </a:spcBef>
              <a:buSzPct val="100000"/>
              <a:defRPr sz="2000"/>
            </a:lvl1pPr>
            <a:lvl2pPr lvl="1">
              <a:spcBef>
                <a:spcPts val="0"/>
              </a:spcBef>
              <a:buSzPct val="100000"/>
              <a:defRPr sz="2000"/>
            </a:lvl2pPr>
            <a:lvl3pPr lvl="2">
              <a:spcBef>
                <a:spcPts val="0"/>
              </a:spcBef>
              <a:buSzPct val="100000"/>
              <a:defRPr sz="2000"/>
            </a:lvl3pPr>
            <a:lvl4pPr lvl="3">
              <a:spcBef>
                <a:spcPts val="0"/>
              </a:spcBef>
              <a:buSzPct val="100000"/>
              <a:defRPr sz="2000"/>
            </a:lvl4pPr>
            <a:lvl5pPr lvl="4">
              <a:spcBef>
                <a:spcPts val="0"/>
              </a:spcBef>
              <a:buSzPct val="100000"/>
              <a:defRPr sz="2000"/>
            </a:lvl5pPr>
            <a:lvl6pPr lvl="5">
              <a:spcBef>
                <a:spcPts val="0"/>
              </a:spcBef>
              <a:buSzPct val="100000"/>
              <a:defRPr sz="2000"/>
            </a:lvl6pPr>
            <a:lvl7pPr lvl="6">
              <a:spcBef>
                <a:spcPts val="0"/>
              </a:spcBef>
              <a:buSzPct val="100000"/>
              <a:defRPr sz="2000"/>
            </a:lvl7pPr>
            <a:lvl8pPr lvl="7">
              <a:spcBef>
                <a:spcPts val="0"/>
              </a:spcBef>
              <a:buSzPct val="100000"/>
              <a:defRPr sz="2000"/>
            </a:lvl8pPr>
            <a:lvl9pPr lvl="8">
              <a:spcBef>
                <a:spcPts val="0"/>
              </a:spcBef>
              <a:buSzPct val="100000"/>
              <a:defRPr sz="2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36"/>
        <p:cNvGrpSpPr/>
        <p:nvPr/>
      </p:nvGrpSpPr>
      <p:grpSpPr>
        <a:xfrm>
          <a:off x="0" y="0"/>
          <a:ext cx="0" cy="0"/>
          <a:chOff x="0" y="0"/>
          <a:chExt cx="0" cy="0"/>
        </a:xfrm>
      </p:grpSpPr>
      <p:sp>
        <p:nvSpPr>
          <p:cNvPr id="37" name="Shape 37"/>
          <p:cNvSpPr/>
          <p:nvPr/>
        </p:nvSpPr>
        <p:spPr>
          <a:xfrm flipH="1">
            <a:off x="-74" y="0"/>
            <a:ext cx="669599" cy="5143499"/>
          </a:xfrm>
          <a:prstGeom prst="rect">
            <a:avLst/>
          </a:prstGeom>
          <a:solidFill>
            <a:srgbClr val="000000">
              <a:alpha val="3460"/>
            </a:srgbClr>
          </a:solidFill>
          <a:ln>
            <a:noFill/>
          </a:ln>
        </p:spPr>
        <p:txBody>
          <a:bodyPr lIns="91425" tIns="91425" rIns="91425" bIns="91425" anchor="ctr" anchorCtr="0">
            <a:noAutofit/>
          </a:bodyPr>
          <a:lstStyle/>
          <a:p>
            <a:pPr lvl="0">
              <a:spcBef>
                <a:spcPts val="0"/>
              </a:spcBef>
              <a:buNone/>
            </a:pPr>
            <a:endParaRPr/>
          </a:p>
        </p:txBody>
      </p:sp>
      <p:sp>
        <p:nvSpPr>
          <p:cNvPr id="38" name="Shape 38"/>
          <p:cNvSpPr/>
          <p:nvPr/>
        </p:nvSpPr>
        <p:spPr>
          <a:xfrm flipH="1">
            <a:off x="-74" y="0"/>
            <a:ext cx="669599" cy="1139999"/>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
        <p:nvSpPr>
          <p:cNvPr id="39" name="Shape 39"/>
          <p:cNvSpPr txBox="1">
            <a:spLocks noGrp="1"/>
          </p:cNvSpPr>
          <p:nvPr>
            <p:ph type="title"/>
          </p:nvPr>
        </p:nvSpPr>
        <p:spPr>
          <a:xfrm>
            <a:off x="844425" y="5597"/>
            <a:ext cx="3552600" cy="1139999"/>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0" name="Shape 40"/>
          <p:cNvSpPr txBox="1">
            <a:spLocks noGrp="1"/>
          </p:cNvSpPr>
          <p:nvPr>
            <p:ph type="body" idx="1"/>
          </p:nvPr>
        </p:nvSpPr>
        <p:spPr>
          <a:xfrm>
            <a:off x="844425" y="1548525"/>
            <a:ext cx="1918799" cy="3225000"/>
          </a:xfrm>
          <a:prstGeom prst="rect">
            <a:avLst/>
          </a:prstGeom>
        </p:spPr>
        <p:txBody>
          <a:bodyPr lIns="91425" tIns="91425" rIns="91425" bIns="91425" anchor="t" anchorCtr="0"/>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1" name="Shape 41"/>
          <p:cNvSpPr txBox="1">
            <a:spLocks noGrp="1"/>
          </p:cNvSpPr>
          <p:nvPr>
            <p:ph type="body" idx="2"/>
          </p:nvPr>
        </p:nvSpPr>
        <p:spPr>
          <a:xfrm>
            <a:off x="2861613" y="1548525"/>
            <a:ext cx="1918799" cy="3225000"/>
          </a:xfrm>
          <a:prstGeom prst="rect">
            <a:avLst/>
          </a:prstGeom>
        </p:spPr>
        <p:txBody>
          <a:bodyPr lIns="91425" tIns="91425" rIns="91425" bIns="91425" anchor="t" anchorCtr="0"/>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2" name="Shape 42"/>
          <p:cNvSpPr txBox="1">
            <a:spLocks noGrp="1"/>
          </p:cNvSpPr>
          <p:nvPr>
            <p:ph type="body" idx="3"/>
          </p:nvPr>
        </p:nvSpPr>
        <p:spPr>
          <a:xfrm>
            <a:off x="4878801" y="1548525"/>
            <a:ext cx="1918799" cy="3225000"/>
          </a:xfrm>
          <a:prstGeom prst="rect">
            <a:avLst/>
          </a:prstGeom>
        </p:spPr>
        <p:txBody>
          <a:bodyPr lIns="91425" tIns="91425" rIns="91425" bIns="91425" anchor="t" anchorCtr="0"/>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3"/>
        <p:cNvGrpSpPr/>
        <p:nvPr/>
      </p:nvGrpSpPr>
      <p:grpSpPr>
        <a:xfrm>
          <a:off x="0" y="0"/>
          <a:ext cx="0" cy="0"/>
          <a:chOff x="0" y="0"/>
          <a:chExt cx="0" cy="0"/>
        </a:xfrm>
      </p:grpSpPr>
      <p:sp>
        <p:nvSpPr>
          <p:cNvPr id="44" name="Shape 44"/>
          <p:cNvSpPr/>
          <p:nvPr/>
        </p:nvSpPr>
        <p:spPr>
          <a:xfrm flipH="1">
            <a:off x="-74" y="0"/>
            <a:ext cx="669599" cy="5143499"/>
          </a:xfrm>
          <a:prstGeom prst="rect">
            <a:avLst/>
          </a:prstGeom>
          <a:solidFill>
            <a:srgbClr val="000000">
              <a:alpha val="3460"/>
            </a:srgbClr>
          </a:solidFill>
          <a:ln>
            <a:noFill/>
          </a:ln>
        </p:spPr>
        <p:txBody>
          <a:bodyPr lIns="91425" tIns="91425" rIns="91425" bIns="91425" anchor="ctr" anchorCtr="0">
            <a:noAutofit/>
          </a:bodyPr>
          <a:lstStyle/>
          <a:p>
            <a:pPr lvl="0">
              <a:spcBef>
                <a:spcPts val="0"/>
              </a:spcBef>
              <a:buNone/>
            </a:pPr>
            <a:endParaRPr/>
          </a:p>
        </p:txBody>
      </p:sp>
      <p:sp>
        <p:nvSpPr>
          <p:cNvPr id="45" name="Shape 45"/>
          <p:cNvSpPr/>
          <p:nvPr/>
        </p:nvSpPr>
        <p:spPr>
          <a:xfrm flipH="1">
            <a:off x="-74" y="0"/>
            <a:ext cx="669599" cy="1139999"/>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
        <p:nvSpPr>
          <p:cNvPr id="46" name="Shape 46"/>
          <p:cNvSpPr txBox="1">
            <a:spLocks noGrp="1"/>
          </p:cNvSpPr>
          <p:nvPr>
            <p:ph type="title"/>
          </p:nvPr>
        </p:nvSpPr>
        <p:spPr>
          <a:xfrm>
            <a:off x="844425" y="5597"/>
            <a:ext cx="3552600" cy="1139999"/>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ig image background">
    <p:spTree>
      <p:nvGrpSpPr>
        <p:cNvPr id="1" name="Shape 47"/>
        <p:cNvGrpSpPr/>
        <p:nvPr/>
      </p:nvGrpSpPr>
      <p:grpSpPr>
        <a:xfrm>
          <a:off x="0" y="0"/>
          <a:ext cx="0" cy="0"/>
          <a:chOff x="0" y="0"/>
          <a:chExt cx="0" cy="0"/>
        </a:xfrm>
      </p:grpSpPr>
      <p:sp>
        <p:nvSpPr>
          <p:cNvPr id="48" name="Shape 48"/>
          <p:cNvSpPr/>
          <p:nvPr/>
        </p:nvSpPr>
        <p:spPr>
          <a:xfrm flipH="1">
            <a:off x="-75" y="0"/>
            <a:ext cx="1851600" cy="5143499"/>
          </a:xfrm>
          <a:prstGeom prst="rect">
            <a:avLst/>
          </a:prstGeom>
          <a:solidFill>
            <a:srgbClr val="93C47D"/>
          </a:solidFill>
          <a:ln>
            <a:noFill/>
          </a:ln>
        </p:spPr>
        <p:txBody>
          <a:bodyPr lIns="91425" tIns="91425" rIns="91425" bIns="91425" anchor="ctr" anchorCtr="0">
            <a:noAutofit/>
          </a:bodyPr>
          <a:lstStyle/>
          <a:p>
            <a:pPr lvl="0">
              <a:spcBef>
                <a:spcPts val="0"/>
              </a:spcBef>
              <a:buNone/>
            </a:pPr>
            <a:endParaRPr/>
          </a:p>
        </p:txBody>
      </p:sp>
      <p:sp>
        <p:nvSpPr>
          <p:cNvPr id="49" name="Shape 49"/>
          <p:cNvSpPr/>
          <p:nvPr/>
        </p:nvSpPr>
        <p:spPr>
          <a:xfrm flipH="1">
            <a:off x="-75" y="0"/>
            <a:ext cx="1851600" cy="1139999"/>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
        <p:nvSpPr>
          <p:cNvPr id="50" name="Shape 50"/>
          <p:cNvSpPr txBox="1">
            <a:spLocks noGrp="1"/>
          </p:cNvSpPr>
          <p:nvPr>
            <p:ph type="title"/>
          </p:nvPr>
        </p:nvSpPr>
        <p:spPr>
          <a:xfrm>
            <a:off x="235225" y="1292400"/>
            <a:ext cx="1381199" cy="1139999"/>
          </a:xfrm>
          <a:prstGeom prst="rect">
            <a:avLst/>
          </a:prstGeom>
        </p:spPr>
        <p:txBody>
          <a:bodyPr lIns="91425" tIns="91425" rIns="91425" bIns="91425" anchor="t" anchorCtr="0"/>
          <a:lstStyle>
            <a:lvl1pPr lvl="0" rtl="0">
              <a:spcBef>
                <a:spcPts val="0"/>
              </a:spcBef>
              <a:buClr>
                <a:srgbClr val="FFFFFF"/>
              </a:buClr>
              <a:buSzPct val="100000"/>
              <a:defRPr sz="1800">
                <a:solidFill>
                  <a:srgbClr val="FFFFFF"/>
                </a:solidFill>
              </a:defRPr>
            </a:lvl1pPr>
            <a:lvl2pPr lvl="1" rtl="0">
              <a:spcBef>
                <a:spcPts val="0"/>
              </a:spcBef>
              <a:buClr>
                <a:srgbClr val="FFFFFF"/>
              </a:buClr>
              <a:buSzPct val="100000"/>
              <a:defRPr sz="1800">
                <a:solidFill>
                  <a:srgbClr val="FFFFFF"/>
                </a:solidFill>
              </a:defRPr>
            </a:lvl2pPr>
            <a:lvl3pPr lvl="2" rtl="0">
              <a:spcBef>
                <a:spcPts val="0"/>
              </a:spcBef>
              <a:buClr>
                <a:srgbClr val="FFFFFF"/>
              </a:buClr>
              <a:buSzPct val="100000"/>
              <a:defRPr sz="1800">
                <a:solidFill>
                  <a:srgbClr val="FFFFFF"/>
                </a:solidFill>
              </a:defRPr>
            </a:lvl3pPr>
            <a:lvl4pPr lvl="3" rtl="0">
              <a:spcBef>
                <a:spcPts val="0"/>
              </a:spcBef>
              <a:buClr>
                <a:srgbClr val="FFFFFF"/>
              </a:buClr>
              <a:buSzPct val="100000"/>
              <a:defRPr sz="1800">
                <a:solidFill>
                  <a:srgbClr val="FFFFFF"/>
                </a:solidFill>
              </a:defRPr>
            </a:lvl4pPr>
            <a:lvl5pPr lvl="4" rtl="0">
              <a:spcBef>
                <a:spcPts val="0"/>
              </a:spcBef>
              <a:buClr>
                <a:srgbClr val="FFFFFF"/>
              </a:buClr>
              <a:buSzPct val="100000"/>
              <a:defRPr sz="1800">
                <a:solidFill>
                  <a:srgbClr val="FFFFFF"/>
                </a:solidFill>
              </a:defRPr>
            </a:lvl5pPr>
            <a:lvl6pPr lvl="5" rtl="0">
              <a:spcBef>
                <a:spcPts val="0"/>
              </a:spcBef>
              <a:buClr>
                <a:srgbClr val="FFFFFF"/>
              </a:buClr>
              <a:buSzPct val="100000"/>
              <a:defRPr sz="1800">
                <a:solidFill>
                  <a:srgbClr val="FFFFFF"/>
                </a:solidFill>
              </a:defRPr>
            </a:lvl6pPr>
            <a:lvl7pPr lvl="6" rtl="0">
              <a:spcBef>
                <a:spcPts val="0"/>
              </a:spcBef>
              <a:buClr>
                <a:srgbClr val="FFFFFF"/>
              </a:buClr>
              <a:buSzPct val="100000"/>
              <a:defRPr sz="1800">
                <a:solidFill>
                  <a:srgbClr val="FFFFFF"/>
                </a:solidFill>
              </a:defRPr>
            </a:lvl7pPr>
            <a:lvl8pPr lvl="7" rtl="0">
              <a:spcBef>
                <a:spcPts val="0"/>
              </a:spcBef>
              <a:buClr>
                <a:srgbClr val="FFFFFF"/>
              </a:buClr>
              <a:buSzPct val="100000"/>
              <a:defRPr sz="1800">
                <a:solidFill>
                  <a:srgbClr val="FFFFFF"/>
                </a:solidFill>
              </a:defRPr>
            </a:lvl8pPr>
            <a:lvl9pPr lvl="8" rtl="0">
              <a:spcBef>
                <a:spcPts val="0"/>
              </a:spcBef>
              <a:buClr>
                <a:srgbClr val="FFFFFF"/>
              </a:buClr>
              <a:buSzPct val="100000"/>
              <a:defRPr sz="18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1"/>
        <p:cNvGrpSpPr/>
        <p:nvPr/>
      </p:nvGrpSpPr>
      <p:grpSpPr>
        <a:xfrm>
          <a:off x="0" y="0"/>
          <a:ext cx="0" cy="0"/>
          <a:chOff x="0" y="0"/>
          <a:chExt cx="0" cy="0"/>
        </a:xfrm>
      </p:grpSpPr>
      <p:sp>
        <p:nvSpPr>
          <p:cNvPr id="52" name="Shape 52"/>
          <p:cNvSpPr/>
          <p:nvPr/>
        </p:nvSpPr>
        <p:spPr>
          <a:xfrm flipH="1">
            <a:off x="-75" y="0"/>
            <a:ext cx="1851600" cy="5143499"/>
          </a:xfrm>
          <a:prstGeom prst="rect">
            <a:avLst/>
          </a:prstGeom>
          <a:solidFill>
            <a:srgbClr val="000000">
              <a:alpha val="3460"/>
            </a:srgbClr>
          </a:solidFill>
          <a:ln>
            <a:noFill/>
          </a:ln>
        </p:spPr>
        <p:txBody>
          <a:bodyPr lIns="91425" tIns="91425" rIns="91425" bIns="91425" anchor="ctr" anchorCtr="0">
            <a:noAutofit/>
          </a:bodyPr>
          <a:lstStyle/>
          <a:p>
            <a:pPr lvl="0">
              <a:spcBef>
                <a:spcPts val="0"/>
              </a:spcBef>
              <a:buNone/>
            </a:pPr>
            <a:endParaRPr/>
          </a:p>
        </p:txBody>
      </p:sp>
      <p:sp>
        <p:nvSpPr>
          <p:cNvPr id="53" name="Shape 53"/>
          <p:cNvSpPr/>
          <p:nvPr/>
        </p:nvSpPr>
        <p:spPr>
          <a:xfrm flipH="1">
            <a:off x="-75" y="0"/>
            <a:ext cx="1851600" cy="1139999"/>
          </a:xfrm>
          <a:prstGeom prst="rect">
            <a:avLst/>
          </a:prstGeom>
          <a:solidFill>
            <a:srgbClr val="449023"/>
          </a:solidFill>
          <a:ln>
            <a:noFill/>
          </a:ln>
        </p:spPr>
        <p:txBody>
          <a:bodyPr lIns="91425" tIns="91425" rIns="91425" bIns="91425" anchor="ctr" anchorCtr="0">
            <a:noAutofit/>
          </a:bodyPr>
          <a:lstStyle/>
          <a:p>
            <a:pPr lvl="0">
              <a:spcBef>
                <a:spcPts val="0"/>
              </a:spcBef>
              <a:buNone/>
            </a:pPr>
            <a:endParaRPr/>
          </a:p>
        </p:txBody>
      </p:sp>
      <p:sp>
        <p:nvSpPr>
          <p:cNvPr id="54" name="Shape 54"/>
          <p:cNvSpPr txBox="1">
            <a:spLocks noGrp="1"/>
          </p:cNvSpPr>
          <p:nvPr>
            <p:ph type="body" idx="1"/>
          </p:nvPr>
        </p:nvSpPr>
        <p:spPr>
          <a:xfrm>
            <a:off x="223150" y="1284100"/>
            <a:ext cx="1393199" cy="1932899"/>
          </a:xfrm>
          <a:prstGeom prst="rect">
            <a:avLst/>
          </a:prstGeom>
        </p:spPr>
        <p:txBody>
          <a:bodyPr lIns="91425" tIns="91425" rIns="91425" bIns="91425" anchor="t" anchorCtr="0"/>
          <a:lstStyle>
            <a:lvl1pPr lvl="0">
              <a:spcBef>
                <a:spcPts val="360"/>
              </a:spcBef>
              <a:buClr>
                <a:srgbClr val="415665"/>
              </a:buClr>
              <a:buSzPct val="100000"/>
              <a:buNone/>
              <a:defRPr sz="1200"/>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844425" y="5597"/>
            <a:ext cx="3552600" cy="1139999"/>
          </a:xfrm>
          <a:prstGeom prst="rect">
            <a:avLst/>
          </a:prstGeom>
          <a:noFill/>
          <a:ln>
            <a:noFill/>
          </a:ln>
        </p:spPr>
        <p:txBody>
          <a:bodyPr lIns="91425" tIns="91425" rIns="91425" bIns="91425" anchor="b" anchorCtr="0"/>
          <a:lstStyle>
            <a:lvl1pPr lvl="0">
              <a:spcBef>
                <a:spcPts val="0"/>
              </a:spcBef>
              <a:buClr>
                <a:srgbClr val="0DB7C4"/>
              </a:buClr>
              <a:buSzPct val="100000"/>
              <a:buFont typeface="Dosis"/>
              <a:buNone/>
              <a:defRPr sz="2400">
                <a:solidFill>
                  <a:srgbClr val="0DB7C4"/>
                </a:solidFill>
                <a:latin typeface="Dosis"/>
                <a:ea typeface="Dosis"/>
                <a:cs typeface="Dosis"/>
                <a:sym typeface="Dosis"/>
              </a:defRPr>
            </a:lvl1pPr>
            <a:lvl2pPr lvl="1">
              <a:spcBef>
                <a:spcPts val="0"/>
              </a:spcBef>
              <a:buClr>
                <a:srgbClr val="0DB7C4"/>
              </a:buClr>
              <a:buSzPct val="100000"/>
              <a:buFont typeface="Dosis"/>
              <a:buNone/>
              <a:defRPr sz="2400">
                <a:solidFill>
                  <a:srgbClr val="0DB7C4"/>
                </a:solidFill>
                <a:latin typeface="Dosis"/>
                <a:ea typeface="Dosis"/>
                <a:cs typeface="Dosis"/>
                <a:sym typeface="Dosis"/>
              </a:defRPr>
            </a:lvl2pPr>
            <a:lvl3pPr lvl="2">
              <a:spcBef>
                <a:spcPts val="0"/>
              </a:spcBef>
              <a:buClr>
                <a:srgbClr val="0DB7C4"/>
              </a:buClr>
              <a:buSzPct val="100000"/>
              <a:buFont typeface="Dosis"/>
              <a:buNone/>
              <a:defRPr sz="2400">
                <a:solidFill>
                  <a:srgbClr val="0DB7C4"/>
                </a:solidFill>
                <a:latin typeface="Dosis"/>
                <a:ea typeface="Dosis"/>
                <a:cs typeface="Dosis"/>
                <a:sym typeface="Dosis"/>
              </a:defRPr>
            </a:lvl3pPr>
            <a:lvl4pPr lvl="3">
              <a:spcBef>
                <a:spcPts val="0"/>
              </a:spcBef>
              <a:buClr>
                <a:srgbClr val="0DB7C4"/>
              </a:buClr>
              <a:buSzPct val="100000"/>
              <a:buFont typeface="Dosis"/>
              <a:buNone/>
              <a:defRPr sz="2400">
                <a:solidFill>
                  <a:srgbClr val="0DB7C4"/>
                </a:solidFill>
                <a:latin typeface="Dosis"/>
                <a:ea typeface="Dosis"/>
                <a:cs typeface="Dosis"/>
                <a:sym typeface="Dosis"/>
              </a:defRPr>
            </a:lvl4pPr>
            <a:lvl5pPr lvl="4">
              <a:spcBef>
                <a:spcPts val="0"/>
              </a:spcBef>
              <a:buClr>
                <a:srgbClr val="0DB7C4"/>
              </a:buClr>
              <a:buSzPct val="100000"/>
              <a:buFont typeface="Dosis"/>
              <a:buNone/>
              <a:defRPr sz="2400">
                <a:solidFill>
                  <a:srgbClr val="0DB7C4"/>
                </a:solidFill>
                <a:latin typeface="Dosis"/>
                <a:ea typeface="Dosis"/>
                <a:cs typeface="Dosis"/>
                <a:sym typeface="Dosis"/>
              </a:defRPr>
            </a:lvl5pPr>
            <a:lvl6pPr lvl="5">
              <a:spcBef>
                <a:spcPts val="0"/>
              </a:spcBef>
              <a:buClr>
                <a:srgbClr val="0DB7C4"/>
              </a:buClr>
              <a:buSzPct val="100000"/>
              <a:buFont typeface="Dosis"/>
              <a:buNone/>
              <a:defRPr sz="2400">
                <a:solidFill>
                  <a:srgbClr val="0DB7C4"/>
                </a:solidFill>
                <a:latin typeface="Dosis"/>
                <a:ea typeface="Dosis"/>
                <a:cs typeface="Dosis"/>
                <a:sym typeface="Dosis"/>
              </a:defRPr>
            </a:lvl6pPr>
            <a:lvl7pPr lvl="6">
              <a:spcBef>
                <a:spcPts val="0"/>
              </a:spcBef>
              <a:buClr>
                <a:srgbClr val="0DB7C4"/>
              </a:buClr>
              <a:buSzPct val="100000"/>
              <a:buFont typeface="Dosis"/>
              <a:buNone/>
              <a:defRPr sz="2400">
                <a:solidFill>
                  <a:srgbClr val="0DB7C4"/>
                </a:solidFill>
                <a:latin typeface="Dosis"/>
                <a:ea typeface="Dosis"/>
                <a:cs typeface="Dosis"/>
                <a:sym typeface="Dosis"/>
              </a:defRPr>
            </a:lvl7pPr>
            <a:lvl8pPr lvl="7">
              <a:spcBef>
                <a:spcPts val="0"/>
              </a:spcBef>
              <a:buClr>
                <a:srgbClr val="0DB7C4"/>
              </a:buClr>
              <a:buSzPct val="100000"/>
              <a:buFont typeface="Dosis"/>
              <a:buNone/>
              <a:defRPr sz="2400">
                <a:solidFill>
                  <a:srgbClr val="0DB7C4"/>
                </a:solidFill>
                <a:latin typeface="Dosis"/>
                <a:ea typeface="Dosis"/>
                <a:cs typeface="Dosis"/>
                <a:sym typeface="Dosis"/>
              </a:defRPr>
            </a:lvl8pPr>
            <a:lvl9pPr lvl="8">
              <a:spcBef>
                <a:spcPts val="0"/>
              </a:spcBef>
              <a:buClr>
                <a:srgbClr val="0DB7C4"/>
              </a:buClr>
              <a:buSzPct val="100000"/>
              <a:buFont typeface="Dosis"/>
              <a:buNone/>
              <a:defRPr sz="2400">
                <a:solidFill>
                  <a:srgbClr val="0DB7C4"/>
                </a:solidFill>
                <a:latin typeface="Dosis"/>
                <a:ea typeface="Dosis"/>
                <a:cs typeface="Dosis"/>
                <a:sym typeface="Dosis"/>
              </a:defRPr>
            </a:lvl9pPr>
          </a:lstStyle>
          <a:p>
            <a:endParaRPr/>
          </a:p>
        </p:txBody>
      </p:sp>
      <p:sp>
        <p:nvSpPr>
          <p:cNvPr id="7" name="Shape 7"/>
          <p:cNvSpPr txBox="1">
            <a:spLocks noGrp="1"/>
          </p:cNvSpPr>
          <p:nvPr>
            <p:ph type="body" idx="1"/>
          </p:nvPr>
        </p:nvSpPr>
        <p:spPr>
          <a:xfrm>
            <a:off x="844425" y="1538075"/>
            <a:ext cx="5169000" cy="3387899"/>
          </a:xfrm>
          <a:prstGeom prst="rect">
            <a:avLst/>
          </a:prstGeom>
          <a:noFill/>
          <a:ln>
            <a:noFill/>
          </a:ln>
        </p:spPr>
        <p:txBody>
          <a:bodyPr lIns="91425" tIns="91425" rIns="91425" bIns="91425" anchor="t" anchorCtr="0"/>
          <a:lstStyle>
            <a:lvl1pPr lvl="0">
              <a:spcBef>
                <a:spcPts val="600"/>
              </a:spcBef>
              <a:buClr>
                <a:srgbClr val="0DB7C4"/>
              </a:buClr>
              <a:buSzPct val="100000"/>
              <a:buFont typeface="Source Sans Pro"/>
              <a:buChar char="▹"/>
              <a:defRPr sz="3000">
                <a:solidFill>
                  <a:srgbClr val="415665"/>
                </a:solidFill>
                <a:latin typeface="Source Sans Pro"/>
                <a:ea typeface="Source Sans Pro"/>
                <a:cs typeface="Source Sans Pro"/>
                <a:sym typeface="Source Sans Pro"/>
              </a:defRPr>
            </a:lvl1pPr>
            <a:lvl2pPr lvl="1">
              <a:spcBef>
                <a:spcPts val="480"/>
              </a:spcBef>
              <a:buClr>
                <a:srgbClr val="0DB7C4"/>
              </a:buClr>
              <a:buSzPct val="100000"/>
              <a:buFont typeface="Source Sans Pro"/>
              <a:buChar char="▸"/>
              <a:defRPr sz="2400">
                <a:solidFill>
                  <a:srgbClr val="415665"/>
                </a:solidFill>
                <a:latin typeface="Source Sans Pro"/>
                <a:ea typeface="Source Sans Pro"/>
                <a:cs typeface="Source Sans Pro"/>
                <a:sym typeface="Source Sans Pro"/>
              </a:defRPr>
            </a:lvl2pPr>
            <a:lvl3pPr lvl="2">
              <a:spcBef>
                <a:spcPts val="480"/>
              </a:spcBef>
              <a:buClr>
                <a:srgbClr val="0DB7C4"/>
              </a:buClr>
              <a:buSzPct val="100000"/>
              <a:buFont typeface="Source Sans Pro"/>
              <a:buChar char="⬩"/>
              <a:defRPr sz="2400">
                <a:solidFill>
                  <a:srgbClr val="415665"/>
                </a:solidFill>
                <a:latin typeface="Source Sans Pro"/>
                <a:ea typeface="Source Sans Pro"/>
                <a:cs typeface="Source Sans Pro"/>
                <a:sym typeface="Source Sans Pro"/>
              </a:defRPr>
            </a:lvl3pPr>
            <a:lvl4pPr lvl="3">
              <a:spcBef>
                <a:spcPts val="360"/>
              </a:spcBef>
              <a:buClr>
                <a:srgbClr val="0DB7C4"/>
              </a:buClr>
              <a:buSzPct val="100000"/>
              <a:buFont typeface="Source Sans Pro"/>
              <a:buChar char="⬞"/>
              <a:defRPr sz="1800">
                <a:solidFill>
                  <a:srgbClr val="415665"/>
                </a:solidFill>
                <a:latin typeface="Source Sans Pro"/>
                <a:ea typeface="Source Sans Pro"/>
                <a:cs typeface="Source Sans Pro"/>
                <a:sym typeface="Source Sans Pro"/>
              </a:defRPr>
            </a:lvl4pPr>
            <a:lvl5pPr lvl="4">
              <a:spcBef>
                <a:spcPts val="360"/>
              </a:spcBef>
              <a:buClr>
                <a:srgbClr val="0DB7C4"/>
              </a:buClr>
              <a:buSzPct val="100000"/>
              <a:buFont typeface="Source Sans Pro"/>
              <a:buChar char="○"/>
              <a:defRPr sz="1800">
                <a:solidFill>
                  <a:srgbClr val="415665"/>
                </a:solidFill>
                <a:latin typeface="Source Sans Pro"/>
                <a:ea typeface="Source Sans Pro"/>
                <a:cs typeface="Source Sans Pro"/>
                <a:sym typeface="Source Sans Pro"/>
              </a:defRPr>
            </a:lvl5pPr>
            <a:lvl6pPr lvl="5">
              <a:spcBef>
                <a:spcPts val="360"/>
              </a:spcBef>
              <a:buClr>
                <a:srgbClr val="0DB7C4"/>
              </a:buClr>
              <a:buSzPct val="100000"/>
              <a:buFont typeface="Source Sans Pro"/>
              <a:buChar char="■"/>
              <a:defRPr sz="1800">
                <a:solidFill>
                  <a:srgbClr val="415665"/>
                </a:solidFill>
                <a:latin typeface="Source Sans Pro"/>
                <a:ea typeface="Source Sans Pro"/>
                <a:cs typeface="Source Sans Pro"/>
                <a:sym typeface="Source Sans Pro"/>
              </a:defRPr>
            </a:lvl6pPr>
            <a:lvl7pPr lvl="6">
              <a:spcBef>
                <a:spcPts val="360"/>
              </a:spcBef>
              <a:buClr>
                <a:srgbClr val="0DB7C4"/>
              </a:buClr>
              <a:buSzPct val="100000"/>
              <a:buFont typeface="Source Sans Pro"/>
              <a:buChar char="●"/>
              <a:defRPr sz="1800">
                <a:solidFill>
                  <a:srgbClr val="415665"/>
                </a:solidFill>
                <a:latin typeface="Source Sans Pro"/>
                <a:ea typeface="Source Sans Pro"/>
                <a:cs typeface="Source Sans Pro"/>
                <a:sym typeface="Source Sans Pro"/>
              </a:defRPr>
            </a:lvl7pPr>
            <a:lvl8pPr lvl="7">
              <a:spcBef>
                <a:spcPts val="360"/>
              </a:spcBef>
              <a:buClr>
                <a:srgbClr val="0DB7C4"/>
              </a:buClr>
              <a:buSzPct val="100000"/>
              <a:buFont typeface="Source Sans Pro"/>
              <a:buChar char="○"/>
              <a:defRPr sz="1800">
                <a:solidFill>
                  <a:srgbClr val="415665"/>
                </a:solidFill>
                <a:latin typeface="Source Sans Pro"/>
                <a:ea typeface="Source Sans Pro"/>
                <a:cs typeface="Source Sans Pro"/>
                <a:sym typeface="Source Sans Pro"/>
              </a:defRPr>
            </a:lvl8pPr>
            <a:lvl9pPr lvl="8">
              <a:spcBef>
                <a:spcPts val="360"/>
              </a:spcBef>
              <a:buClr>
                <a:srgbClr val="0DB7C4"/>
              </a:buClr>
              <a:buSzPct val="100000"/>
              <a:buFont typeface="Source Sans Pro"/>
              <a:buChar char="■"/>
              <a:defRPr sz="1800">
                <a:solidFill>
                  <a:srgbClr val="415665"/>
                </a:solidFill>
                <a:latin typeface="Source Sans Pro"/>
                <a:ea typeface="Source Sans Pro"/>
                <a:cs typeface="Source Sans Pro"/>
                <a:sym typeface="Source Sans Pro"/>
              </a:defRPr>
            </a:lvl9pPr>
          </a:lstStyle>
          <a:p>
            <a:endParaRPr/>
          </a:p>
        </p:txBody>
      </p:sp>
      <p:sp>
        <p:nvSpPr>
          <p:cNvPr id="8" name="Shape 8"/>
          <p:cNvSpPr txBox="1">
            <a:spLocks noGrp="1"/>
          </p:cNvSpPr>
          <p:nvPr>
            <p:ph type="sldNum" idx="12"/>
          </p:nvPr>
        </p:nvSpPr>
        <p:spPr>
          <a:xfrm>
            <a:off x="-75" y="0"/>
            <a:ext cx="669599" cy="1139999"/>
          </a:xfrm>
          <a:prstGeom prst="rect">
            <a:avLst/>
          </a:prstGeom>
          <a:noFill/>
          <a:ln>
            <a:noFill/>
          </a:ln>
        </p:spPr>
        <p:txBody>
          <a:bodyPr lIns="91425" tIns="91425" rIns="91425" bIns="91425" anchor="b" anchorCtr="0">
            <a:noAutofit/>
          </a:bodyPr>
          <a:lstStyle/>
          <a:p>
            <a:pPr lvl="0" algn="ctr" rtl="0">
              <a:spcBef>
                <a:spcPts val="0"/>
              </a:spcBef>
              <a:buNone/>
            </a:pPr>
            <a:fld id="{00000000-1234-1234-1234-123412341234}" type="slidenum">
              <a:rPr lang="en" sz="2400">
                <a:solidFill>
                  <a:srgbClr val="FFFFFF"/>
                </a:solidFill>
                <a:latin typeface="Dosis"/>
                <a:ea typeface="Dosis"/>
                <a:cs typeface="Dosis"/>
                <a:sym typeface="Dosis"/>
              </a:rPr>
              <a:t>‹#›</a:t>
            </a:fld>
            <a:endParaRPr lang="en" sz="2400">
              <a:solidFill>
                <a:srgbClr val="FFFFFF"/>
              </a:solidFill>
              <a:latin typeface="Dosis"/>
              <a:ea typeface="Dosis"/>
              <a:cs typeface="Dosis"/>
              <a:sym typeface="Dosis"/>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9.jpg"/><Relationship Id="rId4" Type="http://schemas.openxmlformats.org/officeDocument/2006/relationships/image" Target="../media/image18.jp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Shape 62"/>
          <p:cNvSpPr txBox="1">
            <a:spLocks noGrp="1"/>
          </p:cNvSpPr>
          <p:nvPr>
            <p:ph type="ctrTitle"/>
          </p:nvPr>
        </p:nvSpPr>
        <p:spPr>
          <a:xfrm>
            <a:off x="346750" y="1836975"/>
            <a:ext cx="5309700" cy="1159800"/>
          </a:xfrm>
          <a:prstGeom prst="rect">
            <a:avLst/>
          </a:prstGeom>
        </p:spPr>
        <p:txBody>
          <a:bodyPr lIns="91425" tIns="91425" rIns="91425" bIns="91425" anchor="b" anchorCtr="0">
            <a:noAutofit/>
          </a:bodyPr>
          <a:lstStyle/>
          <a:p>
            <a:pPr lvl="0">
              <a:spcBef>
                <a:spcPts val="0"/>
              </a:spcBef>
              <a:buNone/>
            </a:pPr>
            <a:r>
              <a:rPr lang="en" b="1">
                <a:solidFill>
                  <a:srgbClr val="0DB7C4"/>
                </a:solidFill>
              </a:rPr>
              <a:t>NHSO DashBot</a:t>
            </a:r>
          </a:p>
        </p:txBody>
      </p:sp>
      <p:sp>
        <p:nvSpPr>
          <p:cNvPr id="63" name="Shape 63"/>
          <p:cNvSpPr txBox="1">
            <a:spLocks noGrp="1"/>
          </p:cNvSpPr>
          <p:nvPr>
            <p:ph type="subTitle" idx="4294967295"/>
          </p:nvPr>
        </p:nvSpPr>
        <p:spPr>
          <a:xfrm>
            <a:off x="346750" y="2919325"/>
            <a:ext cx="5476500" cy="784800"/>
          </a:xfrm>
          <a:prstGeom prst="rect">
            <a:avLst/>
          </a:prstGeom>
        </p:spPr>
        <p:txBody>
          <a:bodyPr lIns="91425" tIns="91425" rIns="91425" bIns="91425" anchor="t" anchorCtr="0">
            <a:noAutofit/>
          </a:bodyPr>
          <a:lstStyle/>
          <a:p>
            <a:pPr lvl="0" rtl="0">
              <a:spcBef>
                <a:spcPts val="0"/>
              </a:spcBef>
              <a:buNone/>
            </a:pPr>
            <a:r>
              <a:rPr lang="en" sz="2400">
                <a:solidFill>
                  <a:schemeClr val="dk2"/>
                </a:solidFill>
              </a:rPr>
              <a:t>Maximize Funding Allocation &amp; Services for Universal Coverage Scheme (UCS)</a:t>
            </a:r>
          </a:p>
        </p:txBody>
      </p:sp>
      <p:sp>
        <p:nvSpPr>
          <p:cNvPr id="64" name="Shape 64"/>
          <p:cNvSpPr txBox="1"/>
          <p:nvPr/>
        </p:nvSpPr>
        <p:spPr>
          <a:xfrm>
            <a:off x="5899450" y="4659050"/>
            <a:ext cx="3205800" cy="432900"/>
          </a:xfrm>
          <a:prstGeom prst="rect">
            <a:avLst/>
          </a:prstGeom>
          <a:noFill/>
          <a:ln>
            <a:noFill/>
          </a:ln>
        </p:spPr>
        <p:txBody>
          <a:bodyPr lIns="91425" tIns="91425" rIns="91425" bIns="91425" anchor="t" anchorCtr="0">
            <a:noAutofit/>
          </a:bodyPr>
          <a:lstStyle/>
          <a:p>
            <a:pPr lvl="0" algn="r">
              <a:spcBef>
                <a:spcPts val="0"/>
              </a:spcBef>
              <a:buNone/>
            </a:pPr>
            <a:r>
              <a:rPr lang="en" sz="1800" i="1">
                <a:solidFill>
                  <a:schemeClr val="dk2"/>
                </a:solidFill>
                <a:latin typeface="Source Sans Pro"/>
                <a:ea typeface="Source Sans Pro"/>
                <a:cs typeface="Source Sans Pro"/>
                <a:sym typeface="Source Sans Pro"/>
              </a:rPr>
              <a:t>Presented By : Lorem Dimsum</a:t>
            </a:r>
          </a:p>
        </p:txBody>
      </p:sp>
      <p:pic>
        <p:nvPicPr>
          <p:cNvPr id="65" name="Shape 65" descr="NHSO.jpg"/>
          <p:cNvPicPr preferRelativeResize="0"/>
          <p:nvPr/>
        </p:nvPicPr>
        <p:blipFill>
          <a:blip r:embed="rId3">
            <a:alphaModFix/>
          </a:blip>
          <a:stretch>
            <a:fillRect/>
          </a:stretch>
        </p:blipFill>
        <p:spPr>
          <a:xfrm>
            <a:off x="5633223" y="1654071"/>
            <a:ext cx="3265413" cy="2310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grpSp>
        <p:nvGrpSpPr>
          <p:cNvPr id="138" name="Shape 138"/>
          <p:cNvGrpSpPr/>
          <p:nvPr/>
        </p:nvGrpSpPr>
        <p:grpSpPr>
          <a:xfrm>
            <a:off x="3536175" y="0"/>
            <a:ext cx="2669370" cy="5143499"/>
            <a:chOff x="2992450" y="11075"/>
            <a:chExt cx="2669370" cy="5143499"/>
          </a:xfrm>
        </p:grpSpPr>
        <p:pic>
          <p:nvPicPr>
            <p:cNvPr id="139" name="Shape 139" descr="white-iphone-6-png-image-22.png"/>
            <p:cNvPicPr preferRelativeResize="0"/>
            <p:nvPr/>
          </p:nvPicPr>
          <p:blipFill rotWithShape="1">
            <a:blip r:embed="rId3">
              <a:alphaModFix/>
            </a:blip>
            <a:srcRect l="26739" t="5484" r="27045" b="5475"/>
            <a:stretch/>
          </p:blipFill>
          <p:spPr>
            <a:xfrm>
              <a:off x="2992450" y="11075"/>
              <a:ext cx="2669370" cy="5143499"/>
            </a:xfrm>
            <a:prstGeom prst="rect">
              <a:avLst/>
            </a:prstGeom>
            <a:noFill/>
            <a:ln>
              <a:noFill/>
            </a:ln>
          </p:spPr>
        </p:pic>
        <p:pic>
          <p:nvPicPr>
            <p:cNvPr id="140" name="Shape 140"/>
            <p:cNvPicPr preferRelativeResize="0"/>
            <p:nvPr/>
          </p:nvPicPr>
          <p:blipFill>
            <a:blip r:embed="rId4">
              <a:alphaModFix/>
            </a:blip>
            <a:stretch>
              <a:fillRect/>
            </a:stretch>
          </p:blipFill>
          <p:spPr>
            <a:xfrm>
              <a:off x="3202773" y="511550"/>
              <a:ext cx="2292475" cy="4069174"/>
            </a:xfrm>
            <a:prstGeom prst="rect">
              <a:avLst/>
            </a:prstGeom>
            <a:noFill/>
            <a:ln w="9525" cap="flat" cmpd="sng">
              <a:solidFill>
                <a:srgbClr val="434343"/>
              </a:solidFill>
              <a:prstDash val="solid"/>
              <a:round/>
              <a:headEnd type="none" w="med" len="med"/>
              <a:tailEnd type="none" w="med" len="med"/>
            </a:ln>
          </p:spPr>
        </p:pic>
      </p:grpSp>
      <p:grpSp>
        <p:nvGrpSpPr>
          <p:cNvPr id="141" name="Shape 141"/>
          <p:cNvGrpSpPr/>
          <p:nvPr/>
        </p:nvGrpSpPr>
        <p:grpSpPr>
          <a:xfrm>
            <a:off x="6386549" y="-12"/>
            <a:ext cx="2669370" cy="5143499"/>
            <a:chOff x="5853150" y="-12"/>
            <a:chExt cx="2669370" cy="5143499"/>
          </a:xfrm>
        </p:grpSpPr>
        <p:pic>
          <p:nvPicPr>
            <p:cNvPr id="142" name="Shape 142" descr="white-iphone-6-png-image-22.png"/>
            <p:cNvPicPr preferRelativeResize="0"/>
            <p:nvPr/>
          </p:nvPicPr>
          <p:blipFill rotWithShape="1">
            <a:blip r:embed="rId3">
              <a:alphaModFix/>
            </a:blip>
            <a:srcRect l="26739" t="5484" r="27045" b="5475"/>
            <a:stretch/>
          </p:blipFill>
          <p:spPr>
            <a:xfrm>
              <a:off x="5853150" y="-12"/>
              <a:ext cx="2669370" cy="5143499"/>
            </a:xfrm>
            <a:prstGeom prst="rect">
              <a:avLst/>
            </a:prstGeom>
            <a:noFill/>
            <a:ln>
              <a:noFill/>
            </a:ln>
          </p:spPr>
        </p:pic>
        <p:pic>
          <p:nvPicPr>
            <p:cNvPr id="143" name="Shape 143"/>
            <p:cNvPicPr preferRelativeResize="0"/>
            <p:nvPr/>
          </p:nvPicPr>
          <p:blipFill rotWithShape="1">
            <a:blip r:embed="rId5">
              <a:alphaModFix/>
            </a:blip>
            <a:srcRect/>
            <a:stretch/>
          </p:blipFill>
          <p:spPr>
            <a:xfrm>
              <a:off x="6041437" y="484500"/>
              <a:ext cx="2292800" cy="4069751"/>
            </a:xfrm>
            <a:prstGeom prst="rect">
              <a:avLst/>
            </a:prstGeom>
            <a:noFill/>
            <a:ln w="9525" cap="flat" cmpd="sng">
              <a:solidFill>
                <a:srgbClr val="434343"/>
              </a:solidFill>
              <a:prstDash val="solid"/>
              <a:round/>
              <a:headEnd type="none" w="med" len="med"/>
              <a:tailEnd type="none" w="med" len="med"/>
            </a:ln>
          </p:spPr>
        </p:pic>
      </p:grpSp>
      <p:grpSp>
        <p:nvGrpSpPr>
          <p:cNvPr id="144" name="Shape 144"/>
          <p:cNvGrpSpPr/>
          <p:nvPr/>
        </p:nvGrpSpPr>
        <p:grpSpPr>
          <a:xfrm>
            <a:off x="685800" y="0"/>
            <a:ext cx="2669370" cy="5143499"/>
            <a:chOff x="0" y="0"/>
            <a:chExt cx="2669370" cy="5143499"/>
          </a:xfrm>
        </p:grpSpPr>
        <p:pic>
          <p:nvPicPr>
            <p:cNvPr id="145" name="Shape 145" descr="white-iphone-6-png-image-22.png"/>
            <p:cNvPicPr preferRelativeResize="0"/>
            <p:nvPr/>
          </p:nvPicPr>
          <p:blipFill rotWithShape="1">
            <a:blip r:embed="rId3">
              <a:alphaModFix/>
            </a:blip>
            <a:srcRect l="26739" t="5484" r="27045" b="5475"/>
            <a:stretch/>
          </p:blipFill>
          <p:spPr>
            <a:xfrm>
              <a:off x="0" y="0"/>
              <a:ext cx="2669370" cy="5143499"/>
            </a:xfrm>
            <a:prstGeom prst="rect">
              <a:avLst/>
            </a:prstGeom>
            <a:noFill/>
            <a:ln>
              <a:noFill/>
            </a:ln>
          </p:spPr>
        </p:pic>
        <p:pic>
          <p:nvPicPr>
            <p:cNvPr id="146" name="Shape 146"/>
            <p:cNvPicPr preferRelativeResize="0"/>
            <p:nvPr/>
          </p:nvPicPr>
          <p:blipFill>
            <a:blip r:embed="rId6">
              <a:alphaModFix/>
            </a:blip>
            <a:stretch>
              <a:fillRect/>
            </a:stretch>
          </p:blipFill>
          <p:spPr>
            <a:xfrm>
              <a:off x="202875" y="497325"/>
              <a:ext cx="2285750" cy="4057224"/>
            </a:xfrm>
            <a:prstGeom prst="rect">
              <a:avLst/>
            </a:prstGeom>
            <a:noFill/>
            <a:ln w="9525" cap="flat" cmpd="sng">
              <a:solidFill>
                <a:srgbClr val="434343"/>
              </a:solidFill>
              <a:prstDash val="solid"/>
              <a:round/>
              <a:headEnd type="none" w="med" len="med"/>
              <a:tailEnd type="none" w="med" len="med"/>
            </a:ln>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Shape 151"/>
          <p:cNvSpPr/>
          <p:nvPr/>
        </p:nvSpPr>
        <p:spPr>
          <a:xfrm>
            <a:off x="50" y="4903975"/>
            <a:ext cx="9144000" cy="245400"/>
          </a:xfrm>
          <a:prstGeom prst="rect">
            <a:avLst/>
          </a:prstGeom>
          <a:solidFill>
            <a:srgbClr val="B6D7A8"/>
          </a:solidFill>
          <a:ln>
            <a:noFill/>
          </a:ln>
        </p:spPr>
        <p:txBody>
          <a:bodyPr lIns="91425" tIns="91425" rIns="91425" bIns="91425" anchor="ctr" anchorCtr="0">
            <a:noAutofit/>
          </a:bodyPr>
          <a:lstStyle/>
          <a:p>
            <a:pPr lvl="0">
              <a:spcBef>
                <a:spcPts val="0"/>
              </a:spcBef>
              <a:buNone/>
            </a:pPr>
            <a:endParaRPr/>
          </a:p>
        </p:txBody>
      </p:sp>
      <p:sp>
        <p:nvSpPr>
          <p:cNvPr id="152" name="Shape 152"/>
          <p:cNvSpPr txBox="1">
            <a:spLocks noGrp="1"/>
          </p:cNvSpPr>
          <p:nvPr>
            <p:ph type="title" idx="4294967295"/>
          </p:nvPr>
        </p:nvSpPr>
        <p:spPr>
          <a:xfrm>
            <a:off x="2408700" y="138700"/>
            <a:ext cx="4174200" cy="636300"/>
          </a:xfrm>
          <a:prstGeom prst="rect">
            <a:avLst/>
          </a:prstGeom>
        </p:spPr>
        <p:txBody>
          <a:bodyPr lIns="91425" tIns="91425" rIns="91425" bIns="91425" anchor="b" anchorCtr="0">
            <a:noAutofit/>
          </a:bodyPr>
          <a:lstStyle/>
          <a:p>
            <a:pPr marL="457200" lvl="0" indent="-457200" algn="ctr" rtl="0">
              <a:spcBef>
                <a:spcPts val="0"/>
              </a:spcBef>
              <a:buClr>
                <a:srgbClr val="FFFFFF"/>
              </a:buClr>
              <a:buSzPct val="100000"/>
              <a:buChar char="-"/>
            </a:pPr>
            <a:r>
              <a:rPr lang="en" sz="3600" b="1">
                <a:solidFill>
                  <a:srgbClr val="FFFFFF"/>
                </a:solidFill>
              </a:rPr>
              <a:t>TEAM -</a:t>
            </a:r>
          </a:p>
        </p:txBody>
      </p:sp>
      <p:sp>
        <p:nvSpPr>
          <p:cNvPr id="153" name="Shape 153"/>
          <p:cNvSpPr/>
          <p:nvPr/>
        </p:nvSpPr>
        <p:spPr>
          <a:xfrm>
            <a:off x="6511229" y="3062484"/>
            <a:ext cx="0" cy="0"/>
          </a:xfrm>
          <a:custGeom>
            <a:avLst/>
            <a:gdLst/>
            <a:ahLst/>
            <a:cxnLst/>
            <a:rect l="0" t="0" r="0" b="0"/>
            <a:pathLst>
              <a:path w="120000" h="120000" extrusionOk="0">
                <a:moveTo>
                  <a:pt x="0" y="0"/>
                </a:moveTo>
                <a:cubicBezTo>
                  <a:pt x="0" y="0"/>
                  <a:pt x="0" y="0"/>
                  <a:pt x="0" y="0"/>
                </a:cubicBezTo>
                <a:cubicBezTo>
                  <a:pt x="0" y="0"/>
                  <a:pt x="0" y="0"/>
                  <a:pt x="0" y="0"/>
                </a:cubicBezTo>
                <a:cubicBezTo>
                  <a:pt x="0" y="0"/>
                  <a:pt x="0" y="0"/>
                  <a:pt x="0" y="0"/>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800">
              <a:solidFill>
                <a:srgbClr val="000000"/>
              </a:solidFill>
              <a:latin typeface="Calibri"/>
              <a:ea typeface="Calibri"/>
              <a:cs typeface="Calibri"/>
              <a:sym typeface="Calibri"/>
            </a:endParaRPr>
          </a:p>
        </p:txBody>
      </p:sp>
      <p:sp>
        <p:nvSpPr>
          <p:cNvPr id="155" name="Shape 155"/>
          <p:cNvSpPr txBox="1"/>
          <p:nvPr/>
        </p:nvSpPr>
        <p:spPr>
          <a:xfrm>
            <a:off x="213650" y="3081350"/>
            <a:ext cx="3000000" cy="496200"/>
          </a:xfrm>
          <a:prstGeom prst="rect">
            <a:avLst/>
          </a:prstGeom>
          <a:noFill/>
          <a:ln>
            <a:noFill/>
          </a:ln>
        </p:spPr>
        <p:txBody>
          <a:bodyPr lIns="91425" tIns="91425" rIns="91425" bIns="91425" anchor="ctr" anchorCtr="0">
            <a:noAutofit/>
          </a:bodyPr>
          <a:lstStyle/>
          <a:p>
            <a:pPr lvl="0" algn="ctr" rtl="0">
              <a:spcBef>
                <a:spcPts val="0"/>
              </a:spcBef>
              <a:buNone/>
            </a:pPr>
            <a:r>
              <a:rPr lang="en" b="1">
                <a:solidFill>
                  <a:srgbClr val="FFFFFF"/>
                </a:solidFill>
                <a:latin typeface="Pontano Sans"/>
                <a:ea typeface="Pontano Sans"/>
                <a:cs typeface="Pontano Sans"/>
                <a:sym typeface="Pontano Sans"/>
              </a:rPr>
              <a:t>Chonlarnatt Poonchattakarn</a:t>
            </a:r>
          </a:p>
          <a:p>
            <a:pPr lvl="0" algn="ctr" rtl="0">
              <a:spcBef>
                <a:spcPts val="0"/>
              </a:spcBef>
              <a:buNone/>
            </a:pPr>
            <a:r>
              <a:rPr lang="en">
                <a:solidFill>
                  <a:srgbClr val="FFFFFF"/>
                </a:solidFill>
                <a:latin typeface="Pontano Sans"/>
                <a:ea typeface="Pontano Sans"/>
                <a:cs typeface="Pontano Sans"/>
                <a:sym typeface="Pontano Sans"/>
              </a:rPr>
              <a:t>Business Specialist &amp; Developer</a:t>
            </a:r>
          </a:p>
        </p:txBody>
      </p:sp>
      <p:sp>
        <p:nvSpPr>
          <p:cNvPr id="156" name="Shape 156"/>
          <p:cNvSpPr txBox="1"/>
          <p:nvPr/>
        </p:nvSpPr>
        <p:spPr>
          <a:xfrm>
            <a:off x="177050" y="3768900"/>
            <a:ext cx="2836500" cy="1000500"/>
          </a:xfrm>
          <a:prstGeom prst="rect">
            <a:avLst/>
          </a:prstGeom>
          <a:noFill/>
          <a:ln>
            <a:noFill/>
          </a:ln>
        </p:spPr>
        <p:txBody>
          <a:bodyPr lIns="91425" tIns="91425" rIns="91425" bIns="91425" anchor="ctr" anchorCtr="0">
            <a:noAutofit/>
          </a:bodyPr>
          <a:lstStyle/>
          <a:p>
            <a:pPr marL="457200" lvl="0" indent="-304800" rtl="0">
              <a:spcBef>
                <a:spcPts val="0"/>
              </a:spcBef>
              <a:buClr>
                <a:srgbClr val="FFFFFF"/>
              </a:buClr>
              <a:buSzPct val="100000"/>
              <a:buFont typeface="Roboto Condensed Light"/>
              <a:buChar char="-"/>
            </a:pPr>
            <a:r>
              <a:rPr lang="en" sz="1200">
                <a:solidFill>
                  <a:srgbClr val="FFFFFF"/>
                </a:solidFill>
                <a:latin typeface="Pontano Sans"/>
                <a:ea typeface="Pontano Sans"/>
                <a:cs typeface="Pontano Sans"/>
                <a:sym typeface="Pontano Sans"/>
              </a:rPr>
              <a:t>Serial entrepreneurs in SMEs &amp; Startups 10 yrs exp. </a:t>
            </a:r>
          </a:p>
          <a:p>
            <a:pPr marL="457200" lvl="0" indent="-304800" rtl="0">
              <a:spcBef>
                <a:spcPts val="0"/>
              </a:spcBef>
              <a:buClr>
                <a:srgbClr val="FFFFFF"/>
              </a:buClr>
              <a:buSzPct val="100000"/>
              <a:buFont typeface="Roboto Condensed Light"/>
              <a:buChar char="-"/>
            </a:pPr>
            <a:r>
              <a:rPr lang="en" sz="1200">
                <a:solidFill>
                  <a:srgbClr val="FFFFFF"/>
                </a:solidFill>
                <a:latin typeface="Pontano Sans"/>
                <a:ea typeface="Pontano Sans"/>
                <a:cs typeface="Pontano Sans"/>
                <a:sym typeface="Pontano Sans"/>
              </a:rPr>
              <a:t>5 yrs exp. as full stack developer</a:t>
            </a:r>
          </a:p>
          <a:p>
            <a:pPr marL="457200" lvl="0" indent="-304800" rtl="0">
              <a:spcBef>
                <a:spcPts val="0"/>
              </a:spcBef>
              <a:buClr>
                <a:srgbClr val="FFFFFF"/>
              </a:buClr>
              <a:buSzPct val="100000"/>
              <a:buFont typeface="Roboto Condensed Light"/>
              <a:buChar char="-"/>
            </a:pPr>
            <a:r>
              <a:rPr lang="en" sz="1200">
                <a:solidFill>
                  <a:srgbClr val="FFFFFF"/>
                </a:solidFill>
                <a:latin typeface="Pontano Sans"/>
                <a:ea typeface="Pontano Sans"/>
                <a:cs typeface="Pontano Sans"/>
                <a:sym typeface="Pontano Sans"/>
              </a:rPr>
              <a:t>Founder of Financial Broker in New Zealand</a:t>
            </a:r>
          </a:p>
          <a:p>
            <a:pPr marL="457200" lvl="0" indent="-304800" rtl="0">
              <a:spcBef>
                <a:spcPts val="0"/>
              </a:spcBef>
              <a:buClr>
                <a:srgbClr val="FFFFFF"/>
              </a:buClr>
              <a:buSzPct val="100000"/>
              <a:buFont typeface="Pontano Sans"/>
              <a:buChar char="-"/>
            </a:pPr>
            <a:r>
              <a:rPr lang="en" sz="1200">
                <a:solidFill>
                  <a:srgbClr val="FFFFFF"/>
                </a:solidFill>
                <a:latin typeface="Pontano Sans"/>
                <a:ea typeface="Pontano Sans"/>
                <a:cs typeface="Pontano Sans"/>
                <a:sym typeface="Pontano Sans"/>
              </a:rPr>
              <a:t>Founder of Chatbot Thailand</a:t>
            </a:r>
          </a:p>
        </p:txBody>
      </p:sp>
      <p:sp>
        <p:nvSpPr>
          <p:cNvPr id="157" name="Shape 157"/>
          <p:cNvSpPr txBox="1"/>
          <p:nvPr/>
        </p:nvSpPr>
        <p:spPr>
          <a:xfrm>
            <a:off x="3033600" y="3653750"/>
            <a:ext cx="2924400" cy="1000500"/>
          </a:xfrm>
          <a:prstGeom prst="rect">
            <a:avLst/>
          </a:prstGeom>
          <a:noFill/>
          <a:ln>
            <a:noFill/>
          </a:ln>
        </p:spPr>
        <p:txBody>
          <a:bodyPr lIns="91425" tIns="91425" rIns="91425" bIns="91425" anchor="ctr" anchorCtr="0">
            <a:noAutofit/>
          </a:bodyPr>
          <a:lstStyle/>
          <a:p>
            <a:pPr marL="457200" marR="0" lvl="0" indent="-304800" rtl="0">
              <a:lnSpc>
                <a:spcPct val="100000"/>
              </a:lnSpc>
              <a:spcBef>
                <a:spcPts val="0"/>
              </a:spcBef>
              <a:spcAft>
                <a:spcPts val="0"/>
              </a:spcAft>
              <a:buClr>
                <a:srgbClr val="FFFFFF"/>
              </a:buClr>
              <a:buSzPct val="100000"/>
              <a:buFont typeface="Pontano Sans"/>
              <a:buChar char="-"/>
            </a:pPr>
            <a:r>
              <a:rPr lang="en" sz="1200">
                <a:solidFill>
                  <a:srgbClr val="FFFFFF"/>
                </a:solidFill>
                <a:latin typeface="Pontano Sans"/>
                <a:ea typeface="Pontano Sans"/>
                <a:cs typeface="Pontano Sans"/>
                <a:sym typeface="Pontano Sans"/>
              </a:rPr>
              <a:t>5 yrs of marketing experience from top global FMCG companies (L’Oreal, Henkel, etc.)</a:t>
            </a:r>
          </a:p>
          <a:p>
            <a:pPr marL="457200" marR="0" lvl="0" indent="-304800" rtl="0">
              <a:lnSpc>
                <a:spcPct val="100000"/>
              </a:lnSpc>
              <a:spcBef>
                <a:spcPts val="0"/>
              </a:spcBef>
              <a:spcAft>
                <a:spcPts val="0"/>
              </a:spcAft>
              <a:buClr>
                <a:srgbClr val="FFFFFF"/>
              </a:buClr>
              <a:buSzPct val="100000"/>
              <a:buFont typeface="Pontano Sans"/>
              <a:buChar char="-"/>
            </a:pPr>
            <a:r>
              <a:rPr lang="en" sz="1200">
                <a:solidFill>
                  <a:srgbClr val="FFFFFF"/>
                </a:solidFill>
                <a:latin typeface="Pontano Sans"/>
                <a:ea typeface="Pontano Sans"/>
                <a:cs typeface="Pontano Sans"/>
                <a:sym typeface="Pontano Sans"/>
              </a:rPr>
              <a:t>Founder of PetInsure</a:t>
            </a:r>
          </a:p>
          <a:p>
            <a:pPr marL="457200" marR="0" lvl="0" indent="-304800" rtl="0">
              <a:lnSpc>
                <a:spcPct val="100000"/>
              </a:lnSpc>
              <a:spcBef>
                <a:spcPts val="0"/>
              </a:spcBef>
              <a:spcAft>
                <a:spcPts val="0"/>
              </a:spcAft>
              <a:buClr>
                <a:srgbClr val="FFFFFF"/>
              </a:buClr>
              <a:buSzPct val="100000"/>
              <a:buFont typeface="Pontano Sans"/>
              <a:buChar char="-"/>
            </a:pPr>
            <a:r>
              <a:rPr lang="en" sz="1200">
                <a:solidFill>
                  <a:srgbClr val="FFFFFF"/>
                </a:solidFill>
                <a:latin typeface="Pontano Sans"/>
                <a:ea typeface="Pontano Sans"/>
                <a:cs typeface="Pontano Sans"/>
                <a:sym typeface="Pontano Sans"/>
              </a:rPr>
              <a:t>Co-Founder of Chatbot Thailand</a:t>
            </a:r>
          </a:p>
        </p:txBody>
      </p:sp>
      <p:sp>
        <p:nvSpPr>
          <p:cNvPr id="158" name="Shape 158"/>
          <p:cNvSpPr txBox="1"/>
          <p:nvPr/>
        </p:nvSpPr>
        <p:spPr>
          <a:xfrm>
            <a:off x="3015425" y="3061875"/>
            <a:ext cx="3000000" cy="496200"/>
          </a:xfrm>
          <a:prstGeom prst="rect">
            <a:avLst/>
          </a:prstGeom>
          <a:noFill/>
          <a:ln>
            <a:noFill/>
          </a:ln>
        </p:spPr>
        <p:txBody>
          <a:bodyPr lIns="91425" tIns="91425" rIns="91425" bIns="91425" anchor="ctr" anchorCtr="0">
            <a:noAutofit/>
          </a:bodyPr>
          <a:lstStyle/>
          <a:p>
            <a:pPr marL="0" marR="0" lvl="0" indent="0" algn="ctr" rtl="0">
              <a:lnSpc>
                <a:spcPct val="100000"/>
              </a:lnSpc>
              <a:spcBef>
                <a:spcPts val="0"/>
              </a:spcBef>
              <a:spcAft>
                <a:spcPts val="0"/>
              </a:spcAft>
              <a:buNone/>
            </a:pPr>
            <a:r>
              <a:rPr lang="en" b="1">
                <a:solidFill>
                  <a:srgbClr val="FFFFFF"/>
                </a:solidFill>
                <a:latin typeface="Pontano Sans"/>
                <a:ea typeface="Pontano Sans"/>
                <a:cs typeface="Pontano Sans"/>
                <a:sym typeface="Pontano Sans"/>
              </a:rPr>
              <a:t>Ploypitcha Boontavipitak</a:t>
            </a:r>
          </a:p>
          <a:p>
            <a:pPr marL="0" marR="0" lvl="0" indent="0" algn="ctr" rtl="0">
              <a:lnSpc>
                <a:spcPct val="100000"/>
              </a:lnSpc>
              <a:spcBef>
                <a:spcPts val="0"/>
              </a:spcBef>
              <a:spcAft>
                <a:spcPts val="0"/>
              </a:spcAft>
              <a:buNone/>
            </a:pPr>
            <a:r>
              <a:rPr lang="en">
                <a:solidFill>
                  <a:srgbClr val="FFFFFF"/>
                </a:solidFill>
                <a:latin typeface="Pontano Sans"/>
                <a:ea typeface="Pontano Sans"/>
                <a:cs typeface="Pontano Sans"/>
                <a:sym typeface="Pontano Sans"/>
              </a:rPr>
              <a:t>Sales &amp; Marketing</a:t>
            </a:r>
          </a:p>
        </p:txBody>
      </p:sp>
      <p:pic>
        <p:nvPicPr>
          <p:cNvPr id="159" name="Shape 159" descr="19858573_10159045368730594_744106014_n.jpg"/>
          <p:cNvPicPr preferRelativeResize="0"/>
          <p:nvPr/>
        </p:nvPicPr>
        <p:blipFill rotWithShape="1">
          <a:blip r:embed="rId3">
            <a:alphaModFix/>
          </a:blip>
          <a:srcRect l="12073" t="15151" r="15151" b="12073"/>
          <a:stretch/>
        </p:blipFill>
        <p:spPr>
          <a:xfrm>
            <a:off x="6452753" y="932509"/>
            <a:ext cx="2033700" cy="2033700"/>
          </a:xfrm>
          <a:prstGeom prst="ellipse">
            <a:avLst/>
          </a:prstGeom>
          <a:noFill/>
          <a:ln w="28575" cap="flat" cmpd="sng">
            <a:solidFill>
              <a:srgbClr val="FFFFFF"/>
            </a:solidFill>
            <a:prstDash val="solid"/>
            <a:round/>
            <a:headEnd type="none" w="med" len="med"/>
            <a:tailEnd type="none" w="med" len="med"/>
          </a:ln>
        </p:spPr>
      </p:pic>
      <p:sp>
        <p:nvSpPr>
          <p:cNvPr id="160" name="Shape 160"/>
          <p:cNvSpPr txBox="1"/>
          <p:nvPr/>
        </p:nvSpPr>
        <p:spPr>
          <a:xfrm>
            <a:off x="6115700" y="3145350"/>
            <a:ext cx="2681400" cy="496200"/>
          </a:xfrm>
          <a:prstGeom prst="rect">
            <a:avLst/>
          </a:prstGeom>
          <a:noFill/>
          <a:ln>
            <a:noFill/>
          </a:ln>
        </p:spPr>
        <p:txBody>
          <a:bodyPr lIns="91425" tIns="91425" rIns="91425" bIns="91425" anchor="ctr" anchorCtr="0">
            <a:noAutofit/>
          </a:bodyPr>
          <a:lstStyle/>
          <a:p>
            <a:pPr marL="0" marR="0" lvl="0" indent="0" algn="ctr" rtl="0">
              <a:lnSpc>
                <a:spcPct val="100000"/>
              </a:lnSpc>
              <a:spcBef>
                <a:spcPts val="0"/>
              </a:spcBef>
              <a:spcAft>
                <a:spcPts val="0"/>
              </a:spcAft>
              <a:buNone/>
            </a:pPr>
            <a:r>
              <a:rPr lang="en" b="1">
                <a:solidFill>
                  <a:srgbClr val="FFFFFF"/>
                </a:solidFill>
                <a:latin typeface="Pontano Sans"/>
                <a:ea typeface="Pontano Sans"/>
                <a:cs typeface="Pontano Sans"/>
                <a:sym typeface="Pontano Sans"/>
              </a:rPr>
              <a:t>Anon Chatwuthikrai</a:t>
            </a:r>
          </a:p>
          <a:p>
            <a:pPr marL="0" marR="0" lvl="0" indent="0" algn="ctr" rtl="0">
              <a:lnSpc>
                <a:spcPct val="100000"/>
              </a:lnSpc>
              <a:spcBef>
                <a:spcPts val="0"/>
              </a:spcBef>
              <a:spcAft>
                <a:spcPts val="0"/>
              </a:spcAft>
              <a:buNone/>
            </a:pPr>
            <a:r>
              <a:rPr lang="en">
                <a:solidFill>
                  <a:srgbClr val="FFFFFF"/>
                </a:solidFill>
                <a:latin typeface="Pontano Sans"/>
                <a:ea typeface="Pontano Sans"/>
                <a:cs typeface="Pontano Sans"/>
                <a:sym typeface="Pontano Sans"/>
              </a:rPr>
              <a:t>E-Commerce &amp; Digital </a:t>
            </a:r>
          </a:p>
          <a:p>
            <a:pPr marL="0" marR="0" lvl="0" indent="0" algn="ctr" rtl="0">
              <a:lnSpc>
                <a:spcPct val="100000"/>
              </a:lnSpc>
              <a:spcBef>
                <a:spcPts val="0"/>
              </a:spcBef>
              <a:spcAft>
                <a:spcPts val="0"/>
              </a:spcAft>
              <a:buNone/>
            </a:pPr>
            <a:r>
              <a:rPr lang="en">
                <a:solidFill>
                  <a:srgbClr val="FFFFFF"/>
                </a:solidFill>
                <a:latin typeface="Pontano Sans"/>
                <a:ea typeface="Pontano Sans"/>
                <a:cs typeface="Pontano Sans"/>
                <a:sym typeface="Pontano Sans"/>
              </a:rPr>
              <a:t>Business Specialist</a:t>
            </a:r>
          </a:p>
        </p:txBody>
      </p:sp>
      <p:sp>
        <p:nvSpPr>
          <p:cNvPr id="161" name="Shape 161"/>
          <p:cNvSpPr txBox="1"/>
          <p:nvPr/>
        </p:nvSpPr>
        <p:spPr>
          <a:xfrm>
            <a:off x="6169700" y="3717750"/>
            <a:ext cx="2573400" cy="1102800"/>
          </a:xfrm>
          <a:prstGeom prst="rect">
            <a:avLst/>
          </a:prstGeom>
          <a:noFill/>
          <a:ln>
            <a:noFill/>
          </a:ln>
        </p:spPr>
        <p:txBody>
          <a:bodyPr lIns="91425" tIns="91425" rIns="91425" bIns="91425" anchor="ctr" anchorCtr="0">
            <a:noAutofit/>
          </a:bodyPr>
          <a:lstStyle/>
          <a:p>
            <a:pPr marR="0" lvl="0" rtl="0">
              <a:lnSpc>
                <a:spcPct val="100000"/>
              </a:lnSpc>
              <a:spcBef>
                <a:spcPts val="0"/>
              </a:spcBef>
              <a:spcAft>
                <a:spcPts val="0"/>
              </a:spcAft>
              <a:buNone/>
            </a:pPr>
            <a:r>
              <a:rPr lang="en" sz="1200">
                <a:solidFill>
                  <a:srgbClr val="FFFFFF"/>
                </a:solidFill>
                <a:latin typeface="Pontano Sans"/>
                <a:ea typeface="Pontano Sans"/>
                <a:cs typeface="Pontano Sans"/>
                <a:sym typeface="Pontano Sans"/>
              </a:rPr>
              <a:t>- Business owner in e-commerce    </a:t>
            </a:r>
          </a:p>
          <a:p>
            <a:pPr marR="0" lvl="0" rtl="0">
              <a:lnSpc>
                <a:spcPct val="100000"/>
              </a:lnSpc>
              <a:spcBef>
                <a:spcPts val="0"/>
              </a:spcBef>
              <a:spcAft>
                <a:spcPts val="0"/>
              </a:spcAft>
              <a:buNone/>
            </a:pPr>
            <a:r>
              <a:rPr lang="en" sz="1200">
                <a:solidFill>
                  <a:srgbClr val="FFFFFF"/>
                </a:solidFill>
                <a:latin typeface="Pontano Sans"/>
                <a:ea typeface="Pontano Sans"/>
                <a:cs typeface="Pontano Sans"/>
                <a:sym typeface="Pontano Sans"/>
              </a:rPr>
              <a:t>   sector</a:t>
            </a:r>
            <a:br>
              <a:rPr lang="en" sz="1200">
                <a:solidFill>
                  <a:srgbClr val="FFFFFF"/>
                </a:solidFill>
                <a:latin typeface="Pontano Sans"/>
                <a:ea typeface="Pontano Sans"/>
                <a:cs typeface="Pontano Sans"/>
                <a:sym typeface="Pontano Sans"/>
              </a:rPr>
            </a:br>
            <a:r>
              <a:rPr lang="en" sz="1200">
                <a:solidFill>
                  <a:srgbClr val="FFFFFF"/>
                </a:solidFill>
                <a:latin typeface="Pontano Sans"/>
                <a:ea typeface="Pontano Sans"/>
                <a:cs typeface="Pontano Sans"/>
                <a:sym typeface="Pontano Sans"/>
              </a:rPr>
              <a:t>- 5 yrs experience in digital marketing</a:t>
            </a:r>
            <a:br>
              <a:rPr lang="en" sz="1200">
                <a:solidFill>
                  <a:srgbClr val="FFFFFF"/>
                </a:solidFill>
                <a:latin typeface="Pontano Sans"/>
                <a:ea typeface="Pontano Sans"/>
                <a:cs typeface="Pontano Sans"/>
                <a:sym typeface="Pontano Sans"/>
              </a:rPr>
            </a:br>
            <a:r>
              <a:rPr lang="en" sz="1200">
                <a:solidFill>
                  <a:srgbClr val="FFFFFF"/>
                </a:solidFill>
                <a:latin typeface="Pontano Sans"/>
                <a:ea typeface="Pontano Sans"/>
                <a:cs typeface="Pontano Sans"/>
                <a:sym typeface="Pontano Sans"/>
              </a:rPr>
              <a:t>- 4 yrs system consultant</a:t>
            </a:r>
            <a:br>
              <a:rPr lang="en" sz="1200">
                <a:solidFill>
                  <a:srgbClr val="FFFFFF"/>
                </a:solidFill>
                <a:latin typeface="Pontano Sans"/>
                <a:ea typeface="Pontano Sans"/>
                <a:cs typeface="Pontano Sans"/>
                <a:sym typeface="Pontano Sans"/>
              </a:rPr>
            </a:br>
            <a:r>
              <a:rPr lang="en" sz="1200">
                <a:solidFill>
                  <a:srgbClr val="FFFFFF"/>
                </a:solidFill>
                <a:latin typeface="Pontano Sans"/>
                <a:ea typeface="Pontano Sans"/>
                <a:cs typeface="Pontano Sans"/>
                <a:sym typeface="Pontano Sans"/>
              </a:rPr>
              <a:t>- Technology savvy with business </a:t>
            </a:r>
          </a:p>
          <a:p>
            <a:pPr marR="0" lvl="0" rtl="0">
              <a:lnSpc>
                <a:spcPct val="100000"/>
              </a:lnSpc>
              <a:spcBef>
                <a:spcPts val="0"/>
              </a:spcBef>
              <a:spcAft>
                <a:spcPts val="0"/>
              </a:spcAft>
              <a:buNone/>
            </a:pPr>
            <a:r>
              <a:rPr lang="en" sz="1200">
                <a:solidFill>
                  <a:srgbClr val="FFFFFF"/>
                </a:solidFill>
                <a:latin typeface="Pontano Sans"/>
                <a:ea typeface="Pontano Sans"/>
                <a:cs typeface="Pontano Sans"/>
                <a:sym typeface="Pontano Sans"/>
              </a:rPr>
              <a:t>   thinking</a:t>
            </a: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3643" y="878431"/>
            <a:ext cx="2064313" cy="2080011"/>
          </a:xfrm>
          <a:prstGeom prst="ellipse">
            <a:avLst/>
          </a:prstGeom>
        </p:spPr>
      </p:pic>
      <p:pic>
        <p:nvPicPr>
          <p:cNvPr id="15" name="Shape 278" descr="FullSizeRender.jpg"/>
          <p:cNvPicPr preferRelativeResize="0"/>
          <p:nvPr/>
        </p:nvPicPr>
        <p:blipFill rotWithShape="1">
          <a:blip r:embed="rId5">
            <a:alphaModFix/>
          </a:blip>
          <a:srcRect l="19149" t="13178" r="37408" b="53599"/>
          <a:stretch/>
        </p:blipFill>
        <p:spPr>
          <a:xfrm>
            <a:off x="578450" y="901587"/>
            <a:ext cx="2033700" cy="2033700"/>
          </a:xfrm>
          <a:prstGeom prst="ellipse">
            <a:avLst/>
          </a:prstGeom>
          <a:noFill/>
          <a:ln w="28575" cap="flat" cmpd="sng">
            <a:solidFill>
              <a:srgbClr val="FFFFFF"/>
            </a:solidFill>
            <a:prstDash val="solid"/>
            <a:round/>
            <a:headEnd type="none" w="med" len="med"/>
            <a:tailEnd type="none" w="med" len="me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title"/>
          </p:nvPr>
        </p:nvSpPr>
        <p:spPr>
          <a:xfrm>
            <a:off x="5184000" y="876300"/>
            <a:ext cx="3195000" cy="1140000"/>
          </a:xfrm>
          <a:prstGeom prst="rect">
            <a:avLst/>
          </a:prstGeom>
        </p:spPr>
        <p:txBody>
          <a:bodyPr lIns="91425" tIns="91425" rIns="91425" bIns="91425" anchor="t" anchorCtr="0">
            <a:noAutofit/>
          </a:bodyPr>
          <a:lstStyle/>
          <a:p>
            <a:pPr lvl="0" rtl="0">
              <a:spcBef>
                <a:spcPts val="0"/>
              </a:spcBef>
              <a:buNone/>
            </a:pPr>
            <a:r>
              <a:rPr lang="en" sz="6000"/>
              <a:t>THANKS!</a:t>
            </a:r>
          </a:p>
        </p:txBody>
      </p:sp>
      <p:sp>
        <p:nvSpPr>
          <p:cNvPr id="168" name="Shape 168"/>
          <p:cNvSpPr txBox="1">
            <a:spLocks noGrp="1"/>
          </p:cNvSpPr>
          <p:nvPr>
            <p:ph type="body" idx="1"/>
          </p:nvPr>
        </p:nvSpPr>
        <p:spPr>
          <a:xfrm>
            <a:off x="5184000" y="2090475"/>
            <a:ext cx="3378900" cy="2530800"/>
          </a:xfrm>
          <a:prstGeom prst="rect">
            <a:avLst/>
          </a:prstGeom>
        </p:spPr>
        <p:txBody>
          <a:bodyPr lIns="91425" tIns="91425" rIns="91425" bIns="91425" anchor="t" anchorCtr="0">
            <a:noAutofit/>
          </a:bodyPr>
          <a:lstStyle/>
          <a:p>
            <a:pPr lvl="0" rtl="0">
              <a:spcBef>
                <a:spcPts val="0"/>
              </a:spcBef>
              <a:buNone/>
            </a:pPr>
            <a:r>
              <a:rPr lang="en" sz="3000" b="1"/>
              <a:t>Any questions?</a:t>
            </a:r>
          </a:p>
          <a:p>
            <a:pPr lvl="0" rtl="0">
              <a:spcBef>
                <a:spcPts val="0"/>
              </a:spcBef>
              <a:buClr>
                <a:schemeClr val="dk1"/>
              </a:buClr>
              <a:buSzPct val="61111"/>
              <a:buFont typeface="Arial"/>
              <a:buNone/>
            </a:pPr>
            <a:r>
              <a:rPr lang="en" sz="1800"/>
              <a:t>You can find me at</a:t>
            </a:r>
          </a:p>
          <a:p>
            <a:pPr marL="457200" lvl="0" indent="-342900" rtl="0">
              <a:spcBef>
                <a:spcPts val="0"/>
              </a:spcBef>
              <a:buSzPct val="100000"/>
            </a:pPr>
            <a:r>
              <a:rPr lang="en" sz="1800"/>
              <a:t>Line Bot : @jxo6629s	</a:t>
            </a:r>
          </a:p>
          <a:p>
            <a:pPr marL="457200" lvl="0" indent="-342900" rtl="0">
              <a:spcBef>
                <a:spcPts val="0"/>
              </a:spcBef>
              <a:buSzPct val="100000"/>
            </a:pPr>
            <a:r>
              <a:rPr lang="en" sz="1800"/>
              <a:t>Dashboard URL:</a:t>
            </a:r>
          </a:p>
          <a:p>
            <a:pPr marL="457200" lvl="0" indent="-342900" rtl="0">
              <a:spcBef>
                <a:spcPts val="0"/>
              </a:spcBef>
              <a:buSzPct val="100000"/>
            </a:pPr>
            <a:r>
              <a:rPr lang="en" sz="1800"/>
              <a:t>https://goo.gl/q2AKss</a:t>
            </a:r>
          </a:p>
        </p:txBody>
      </p:sp>
      <p:pic>
        <p:nvPicPr>
          <p:cNvPr id="169" name="Shape 169"/>
          <p:cNvPicPr preferRelativeResize="0"/>
          <p:nvPr/>
        </p:nvPicPr>
        <p:blipFill>
          <a:blip r:embed="rId3">
            <a:alphaModFix/>
          </a:blip>
          <a:stretch>
            <a:fillRect/>
          </a:stretch>
        </p:blipFill>
        <p:spPr>
          <a:xfrm>
            <a:off x="852850" y="935775"/>
            <a:ext cx="3429000" cy="3429000"/>
          </a:xfrm>
          <a:prstGeom prst="rect">
            <a:avLst/>
          </a:prstGeom>
          <a:noFill/>
          <a:ln>
            <a:noFill/>
          </a:ln>
        </p:spPr>
      </p:pic>
      <p:sp>
        <p:nvSpPr>
          <p:cNvPr id="170" name="Shape 170"/>
          <p:cNvSpPr txBox="1"/>
          <p:nvPr/>
        </p:nvSpPr>
        <p:spPr>
          <a:xfrm>
            <a:off x="865850" y="226775"/>
            <a:ext cx="8122500" cy="708900"/>
          </a:xfrm>
          <a:prstGeom prst="rect">
            <a:avLst/>
          </a:prstGeom>
          <a:noFill/>
          <a:ln>
            <a:noFill/>
          </a:ln>
        </p:spPr>
        <p:txBody>
          <a:bodyPr lIns="91425" tIns="91425" rIns="91425" bIns="91425" anchor="t" anchorCtr="0">
            <a:noAutofit/>
          </a:bodyPr>
          <a:lstStyle/>
          <a:p>
            <a:pPr lvl="0">
              <a:spcBef>
                <a:spcPts val="0"/>
              </a:spcBef>
              <a:buNone/>
            </a:pPr>
            <a:r>
              <a:rPr lang="en" sz="2400" i="1">
                <a:solidFill>
                  <a:schemeClr val="accent1"/>
                </a:solidFill>
                <a:latin typeface="Source Sans Pro"/>
                <a:ea typeface="Source Sans Pro"/>
                <a:cs typeface="Source Sans Pro"/>
                <a:sym typeface="Source Sans Pro"/>
              </a:rPr>
              <a:t>Let’s us make transparency in the national healthcare system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p:nvPr/>
        </p:nvSpPr>
        <p:spPr>
          <a:xfrm>
            <a:off x="846575" y="161700"/>
            <a:ext cx="8213400" cy="954300"/>
          </a:xfrm>
          <a:prstGeom prst="rect">
            <a:avLst/>
          </a:prstGeom>
          <a:noFill/>
          <a:ln>
            <a:noFill/>
          </a:ln>
        </p:spPr>
        <p:txBody>
          <a:bodyPr lIns="91425" tIns="91425" rIns="91425" bIns="91425" anchor="ctr" anchorCtr="0">
            <a:noAutofit/>
          </a:bodyPr>
          <a:lstStyle/>
          <a:p>
            <a:pPr lvl="0" rtl="0">
              <a:spcBef>
                <a:spcPts val="0"/>
              </a:spcBef>
              <a:buNone/>
            </a:pPr>
            <a:r>
              <a:rPr lang="en" sz="3200">
                <a:solidFill>
                  <a:srgbClr val="0DB7C4"/>
                </a:solidFill>
                <a:latin typeface="Dosis"/>
                <a:ea typeface="Dosis"/>
                <a:cs typeface="Dosis"/>
                <a:sym typeface="Dosis"/>
              </a:rPr>
              <a:t>THAILAND - </a:t>
            </a:r>
            <a:r>
              <a:rPr lang="en" sz="3200" b="1">
                <a:solidFill>
                  <a:srgbClr val="0DB7C4"/>
                </a:solidFill>
                <a:latin typeface="Dosis"/>
                <a:ea typeface="Dosis"/>
                <a:cs typeface="Dosis"/>
                <a:sym typeface="Dosis"/>
              </a:rPr>
              <a:t>UNIVERSAL COVERAGE SCHEME</a:t>
            </a:r>
          </a:p>
        </p:txBody>
      </p:sp>
      <p:pic>
        <p:nvPicPr>
          <p:cNvPr id="71" name="Shape 71" descr="f8f3e77a-6383-11e6-aefa-e8609c477948_image_hires.jpg"/>
          <p:cNvPicPr preferRelativeResize="0"/>
          <p:nvPr/>
        </p:nvPicPr>
        <p:blipFill>
          <a:blip r:embed="rId3">
            <a:alphaModFix/>
          </a:blip>
          <a:stretch>
            <a:fillRect/>
          </a:stretch>
        </p:blipFill>
        <p:spPr>
          <a:xfrm>
            <a:off x="5037134" y="2032450"/>
            <a:ext cx="3959836" cy="2718423"/>
          </a:xfrm>
          <a:prstGeom prst="rect">
            <a:avLst/>
          </a:prstGeom>
          <a:noFill/>
          <a:ln w="38100" cap="flat" cmpd="sng">
            <a:solidFill>
              <a:srgbClr val="449023"/>
            </a:solidFill>
            <a:prstDash val="solid"/>
            <a:round/>
            <a:headEnd type="none" w="med" len="med"/>
            <a:tailEnd type="none" w="med" len="med"/>
          </a:ln>
        </p:spPr>
      </p:pic>
      <p:pic>
        <p:nvPicPr>
          <p:cNvPr id="72" name="Shape 72" descr="Card holder.jpg"/>
          <p:cNvPicPr preferRelativeResize="0"/>
          <p:nvPr/>
        </p:nvPicPr>
        <p:blipFill>
          <a:blip r:embed="rId4">
            <a:alphaModFix/>
          </a:blip>
          <a:stretch>
            <a:fillRect/>
          </a:stretch>
        </p:blipFill>
        <p:spPr>
          <a:xfrm>
            <a:off x="770375" y="2032449"/>
            <a:ext cx="4077625" cy="2718424"/>
          </a:xfrm>
          <a:prstGeom prst="rect">
            <a:avLst/>
          </a:prstGeom>
          <a:noFill/>
          <a:ln w="38100" cap="flat" cmpd="sng">
            <a:solidFill>
              <a:srgbClr val="449023"/>
            </a:solidFill>
            <a:prstDash val="solid"/>
            <a:round/>
            <a:headEnd type="none" w="med" len="med"/>
            <a:tailEnd type="none" w="med" len="med"/>
          </a:ln>
        </p:spPr>
      </p:pic>
      <p:sp>
        <p:nvSpPr>
          <p:cNvPr id="73" name="Shape 73"/>
          <p:cNvSpPr txBox="1">
            <a:spLocks noGrp="1"/>
          </p:cNvSpPr>
          <p:nvPr>
            <p:ph type="subTitle" idx="4294967295"/>
          </p:nvPr>
        </p:nvSpPr>
        <p:spPr>
          <a:xfrm>
            <a:off x="1776700" y="1006875"/>
            <a:ext cx="5657700" cy="784800"/>
          </a:xfrm>
          <a:prstGeom prst="rect">
            <a:avLst/>
          </a:prstGeom>
        </p:spPr>
        <p:txBody>
          <a:bodyPr lIns="91425" tIns="91425" rIns="91425" bIns="91425" anchor="t" anchorCtr="0">
            <a:noAutofit/>
          </a:bodyPr>
          <a:lstStyle/>
          <a:p>
            <a:pPr lvl="0" rtl="0">
              <a:spcBef>
                <a:spcPts val="0"/>
              </a:spcBef>
              <a:buNone/>
            </a:pPr>
            <a:r>
              <a:rPr lang="en" sz="2400" i="1">
                <a:solidFill>
                  <a:schemeClr val="dk2"/>
                </a:solidFill>
              </a:rPr>
              <a:t>- National </a:t>
            </a:r>
            <a:r>
              <a:rPr lang="en" sz="2400" b="1" i="1">
                <a:solidFill>
                  <a:srgbClr val="449023"/>
                </a:solidFill>
              </a:rPr>
              <a:t>health care</a:t>
            </a:r>
            <a:r>
              <a:rPr lang="en" sz="2400" i="1">
                <a:solidFill>
                  <a:schemeClr val="dk2"/>
                </a:solidFill>
              </a:rPr>
              <a:t> card for Thai citizen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78" name="Shape 78"/>
          <p:cNvPicPr preferRelativeResize="0"/>
          <p:nvPr/>
        </p:nvPicPr>
        <p:blipFill>
          <a:blip r:embed="rId3">
            <a:alphaModFix/>
          </a:blip>
          <a:stretch>
            <a:fillRect/>
          </a:stretch>
        </p:blipFill>
        <p:spPr>
          <a:xfrm>
            <a:off x="5932575" y="296475"/>
            <a:ext cx="1905000" cy="1905000"/>
          </a:xfrm>
          <a:prstGeom prst="rect">
            <a:avLst/>
          </a:prstGeom>
          <a:noFill/>
          <a:ln>
            <a:noFill/>
          </a:ln>
        </p:spPr>
      </p:pic>
      <p:sp>
        <p:nvSpPr>
          <p:cNvPr id="79" name="Shape 79"/>
          <p:cNvSpPr txBox="1">
            <a:spLocks noGrp="1"/>
          </p:cNvSpPr>
          <p:nvPr>
            <p:ph type="title"/>
          </p:nvPr>
        </p:nvSpPr>
        <p:spPr>
          <a:xfrm>
            <a:off x="844425" y="124775"/>
            <a:ext cx="6646800" cy="792300"/>
          </a:xfrm>
          <a:prstGeom prst="rect">
            <a:avLst/>
          </a:prstGeom>
        </p:spPr>
        <p:txBody>
          <a:bodyPr lIns="91425" tIns="91425" rIns="91425" bIns="91425" anchor="b" anchorCtr="0">
            <a:noAutofit/>
          </a:bodyPr>
          <a:lstStyle/>
          <a:p>
            <a:pPr lvl="0" rtl="0">
              <a:spcBef>
                <a:spcPts val="0"/>
              </a:spcBef>
              <a:buNone/>
            </a:pPr>
            <a:r>
              <a:rPr lang="en" sz="3600" b="1"/>
              <a:t>HEALTH MARKET OVERVIEW</a:t>
            </a:r>
          </a:p>
        </p:txBody>
      </p:sp>
      <p:sp>
        <p:nvSpPr>
          <p:cNvPr id="80" name="Shape 80"/>
          <p:cNvSpPr/>
          <p:nvPr/>
        </p:nvSpPr>
        <p:spPr>
          <a:xfrm>
            <a:off x="3345812" y="1429925"/>
            <a:ext cx="3017400" cy="3017400"/>
          </a:xfrm>
          <a:prstGeom prst="ellipse">
            <a:avLst/>
          </a:prstGeom>
          <a:solidFill>
            <a:srgbClr val="0DB7C4"/>
          </a:solidFill>
          <a:ln w="38100" cap="flat" cmpd="sng">
            <a:solidFill>
              <a:srgbClr val="FFFFFF"/>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endParaRPr sz="2400" b="1">
              <a:solidFill>
                <a:srgbClr val="FFFFFF"/>
              </a:solidFill>
              <a:latin typeface="Source Sans Pro"/>
              <a:ea typeface="Source Sans Pro"/>
              <a:cs typeface="Source Sans Pro"/>
              <a:sym typeface="Source Sans Pro"/>
            </a:endParaRPr>
          </a:p>
          <a:p>
            <a:pPr lvl="0" algn="ctr" rtl="0">
              <a:spcBef>
                <a:spcPts val="0"/>
              </a:spcBef>
              <a:buNone/>
            </a:pPr>
            <a:r>
              <a:rPr lang="en" sz="2800" b="1">
                <a:solidFill>
                  <a:srgbClr val="FFFFFF"/>
                </a:solidFill>
                <a:latin typeface="Source Sans Pro"/>
                <a:ea typeface="Source Sans Pro"/>
                <a:cs typeface="Source Sans Pro"/>
                <a:sym typeface="Source Sans Pro"/>
              </a:rPr>
              <a:t>163,152.18 Million THB</a:t>
            </a:r>
          </a:p>
        </p:txBody>
      </p:sp>
      <p:grpSp>
        <p:nvGrpSpPr>
          <p:cNvPr id="81" name="Shape 81"/>
          <p:cNvGrpSpPr/>
          <p:nvPr/>
        </p:nvGrpSpPr>
        <p:grpSpPr>
          <a:xfrm>
            <a:off x="768225" y="1810925"/>
            <a:ext cx="3017400" cy="3017400"/>
            <a:chOff x="844425" y="1429925"/>
            <a:chExt cx="3017400" cy="3017400"/>
          </a:xfrm>
        </p:grpSpPr>
        <p:sp>
          <p:nvSpPr>
            <p:cNvPr id="82" name="Shape 82"/>
            <p:cNvSpPr/>
            <p:nvPr/>
          </p:nvSpPr>
          <p:spPr>
            <a:xfrm>
              <a:off x="844425" y="1429925"/>
              <a:ext cx="3017400" cy="3017400"/>
            </a:xfrm>
            <a:prstGeom prst="ellipse">
              <a:avLst/>
            </a:prstGeom>
            <a:solidFill>
              <a:srgbClr val="F24745"/>
            </a:solidFill>
            <a:ln w="9525" cap="flat" cmpd="sng">
              <a:solidFill>
                <a:srgbClr val="415665"/>
              </a:solidFill>
              <a:prstDash val="dash"/>
              <a:round/>
              <a:headEnd type="none" w="med" len="med"/>
              <a:tailEnd type="none" w="med" len="med"/>
            </a:ln>
          </p:spPr>
          <p:txBody>
            <a:bodyPr lIns="91425" tIns="91425" rIns="91425" bIns="91425" anchor="ctr" anchorCtr="0">
              <a:noAutofit/>
            </a:bodyPr>
            <a:lstStyle/>
            <a:p>
              <a:pPr lvl="0" algn="ctr" rtl="0">
                <a:spcBef>
                  <a:spcPts val="0"/>
                </a:spcBef>
                <a:buNone/>
              </a:pPr>
              <a:endParaRPr sz="2400" b="1" i="1">
                <a:solidFill>
                  <a:srgbClr val="FFFFFF"/>
                </a:solidFill>
                <a:latin typeface="Source Sans Pro"/>
                <a:ea typeface="Source Sans Pro"/>
                <a:cs typeface="Source Sans Pro"/>
                <a:sym typeface="Source Sans Pro"/>
              </a:endParaRPr>
            </a:p>
            <a:p>
              <a:pPr lvl="0" algn="ctr" rtl="0">
                <a:spcBef>
                  <a:spcPts val="0"/>
                </a:spcBef>
                <a:buNone/>
              </a:pPr>
              <a:endParaRPr sz="2400" b="1" i="1">
                <a:solidFill>
                  <a:srgbClr val="FFFFFF"/>
                </a:solidFill>
                <a:latin typeface="Source Sans Pro"/>
                <a:ea typeface="Source Sans Pro"/>
                <a:cs typeface="Source Sans Pro"/>
                <a:sym typeface="Source Sans Pro"/>
              </a:endParaRPr>
            </a:p>
            <a:p>
              <a:pPr lvl="0" algn="ctr" rtl="0">
                <a:spcBef>
                  <a:spcPts val="0"/>
                </a:spcBef>
                <a:buNone/>
              </a:pPr>
              <a:r>
                <a:rPr lang="en" sz="2800" b="1" i="1">
                  <a:solidFill>
                    <a:srgbClr val="FFFFFF"/>
                  </a:solidFill>
                  <a:latin typeface="Source Sans Pro"/>
                  <a:ea typeface="Source Sans Pro"/>
                  <a:cs typeface="Source Sans Pro"/>
                  <a:sym typeface="Source Sans Pro"/>
                </a:rPr>
                <a:t>48.28 Million</a:t>
              </a:r>
            </a:p>
          </p:txBody>
        </p:sp>
        <p:sp>
          <p:nvSpPr>
            <p:cNvPr id="83" name="Shape 83"/>
            <p:cNvSpPr txBox="1"/>
            <p:nvPr/>
          </p:nvSpPr>
          <p:spPr>
            <a:xfrm>
              <a:off x="899475" y="1980725"/>
              <a:ext cx="2871000" cy="455400"/>
            </a:xfrm>
            <a:prstGeom prst="rect">
              <a:avLst/>
            </a:prstGeom>
            <a:noFill/>
            <a:ln>
              <a:noFill/>
            </a:ln>
          </p:spPr>
          <p:txBody>
            <a:bodyPr lIns="91425" tIns="91425" rIns="91425" bIns="91425" anchor="t" anchorCtr="0">
              <a:noAutofit/>
            </a:bodyPr>
            <a:lstStyle/>
            <a:p>
              <a:pPr lvl="0" algn="ctr">
                <a:spcBef>
                  <a:spcPts val="0"/>
                </a:spcBef>
                <a:buNone/>
              </a:pPr>
              <a:r>
                <a:rPr lang="en" sz="2800">
                  <a:solidFill>
                    <a:schemeClr val="lt1"/>
                  </a:solidFill>
                  <a:latin typeface="Source Sans Pro"/>
                  <a:ea typeface="Source Sans Pro"/>
                  <a:cs typeface="Source Sans Pro"/>
                  <a:sym typeface="Source Sans Pro"/>
                </a:rPr>
                <a:t>Registered Patients</a:t>
              </a:r>
            </a:p>
          </p:txBody>
        </p:sp>
      </p:grpSp>
      <p:sp>
        <p:nvSpPr>
          <p:cNvPr id="84" name="Shape 84"/>
          <p:cNvSpPr txBox="1"/>
          <p:nvPr/>
        </p:nvSpPr>
        <p:spPr>
          <a:xfrm>
            <a:off x="3633225" y="2083325"/>
            <a:ext cx="2444400" cy="455400"/>
          </a:xfrm>
          <a:prstGeom prst="rect">
            <a:avLst/>
          </a:prstGeom>
          <a:noFill/>
          <a:ln>
            <a:noFill/>
          </a:ln>
        </p:spPr>
        <p:txBody>
          <a:bodyPr lIns="91425" tIns="91425" rIns="91425" bIns="91425" anchor="t" anchorCtr="0">
            <a:noAutofit/>
          </a:bodyPr>
          <a:lstStyle/>
          <a:p>
            <a:pPr lvl="0" algn="ctr" rtl="0">
              <a:spcBef>
                <a:spcPts val="0"/>
              </a:spcBef>
              <a:buNone/>
            </a:pPr>
            <a:r>
              <a:rPr lang="en" sz="2800">
                <a:solidFill>
                  <a:schemeClr val="lt1"/>
                </a:solidFill>
                <a:latin typeface="Source Sans Pro"/>
                <a:ea typeface="Source Sans Pro"/>
                <a:cs typeface="Source Sans Pro"/>
                <a:sym typeface="Source Sans Pro"/>
              </a:rPr>
              <a:t>NHSO Budget</a:t>
            </a:r>
          </a:p>
        </p:txBody>
      </p:sp>
      <p:grpSp>
        <p:nvGrpSpPr>
          <p:cNvPr id="85" name="Shape 85"/>
          <p:cNvGrpSpPr/>
          <p:nvPr/>
        </p:nvGrpSpPr>
        <p:grpSpPr>
          <a:xfrm>
            <a:off x="5923400" y="1810925"/>
            <a:ext cx="3017400" cy="3017400"/>
            <a:chOff x="5999600" y="1429925"/>
            <a:chExt cx="3017400" cy="3017400"/>
          </a:xfrm>
        </p:grpSpPr>
        <p:sp>
          <p:nvSpPr>
            <p:cNvPr id="86" name="Shape 86"/>
            <p:cNvSpPr/>
            <p:nvPr/>
          </p:nvSpPr>
          <p:spPr>
            <a:xfrm>
              <a:off x="5999600" y="1429925"/>
              <a:ext cx="3017400" cy="3017400"/>
            </a:xfrm>
            <a:prstGeom prst="ellipse">
              <a:avLst/>
            </a:prstGeom>
            <a:solidFill>
              <a:srgbClr val="A9D039"/>
            </a:solidFill>
            <a:ln w="9525" cap="flat" cmpd="sng">
              <a:solidFill>
                <a:srgbClr val="415665"/>
              </a:solidFill>
              <a:prstDash val="dash"/>
              <a:round/>
              <a:headEnd type="none" w="med" len="med"/>
              <a:tailEnd type="none" w="med" len="med"/>
            </a:ln>
          </p:spPr>
          <p:txBody>
            <a:bodyPr lIns="91425" tIns="91425" rIns="91425" bIns="91425" anchor="ctr" anchorCtr="0">
              <a:noAutofit/>
            </a:bodyPr>
            <a:lstStyle/>
            <a:p>
              <a:pPr lvl="0" algn="ctr" rtl="0">
                <a:spcBef>
                  <a:spcPts val="0"/>
                </a:spcBef>
                <a:buClr>
                  <a:schemeClr val="dk1"/>
                </a:buClr>
                <a:buFont typeface="Arial"/>
                <a:buNone/>
              </a:pPr>
              <a:endParaRPr sz="2400" b="1" i="1">
                <a:solidFill>
                  <a:schemeClr val="lt1"/>
                </a:solidFill>
                <a:latin typeface="Source Sans Pro"/>
                <a:ea typeface="Source Sans Pro"/>
                <a:cs typeface="Source Sans Pro"/>
                <a:sym typeface="Source Sans Pro"/>
              </a:endParaRPr>
            </a:p>
            <a:p>
              <a:pPr lvl="0" algn="ctr" rtl="0">
                <a:spcBef>
                  <a:spcPts val="0"/>
                </a:spcBef>
                <a:buClr>
                  <a:schemeClr val="dk1"/>
                </a:buClr>
                <a:buFont typeface="Arial"/>
                <a:buNone/>
              </a:pPr>
              <a:endParaRPr sz="2400" b="1" i="1">
                <a:solidFill>
                  <a:schemeClr val="lt1"/>
                </a:solidFill>
                <a:latin typeface="Source Sans Pro"/>
                <a:ea typeface="Source Sans Pro"/>
                <a:cs typeface="Source Sans Pro"/>
                <a:sym typeface="Source Sans Pro"/>
              </a:endParaRPr>
            </a:p>
            <a:p>
              <a:pPr lvl="0" algn="ctr" rtl="0">
                <a:spcBef>
                  <a:spcPts val="0"/>
                </a:spcBef>
                <a:buClr>
                  <a:schemeClr val="dk1"/>
                </a:buClr>
                <a:buSzPct val="39285"/>
                <a:buFont typeface="Arial"/>
                <a:buNone/>
              </a:pPr>
              <a:r>
                <a:rPr lang="en" sz="2800" b="1" i="1">
                  <a:solidFill>
                    <a:schemeClr val="lt1"/>
                  </a:solidFill>
                  <a:latin typeface="Source Sans Pro"/>
                  <a:ea typeface="Source Sans Pro"/>
                  <a:cs typeface="Source Sans Pro"/>
                  <a:sym typeface="Source Sans Pro"/>
                </a:rPr>
                <a:t>83 Million</a:t>
              </a:r>
            </a:p>
          </p:txBody>
        </p:sp>
        <p:sp>
          <p:nvSpPr>
            <p:cNvPr id="87" name="Shape 87"/>
            <p:cNvSpPr txBox="1"/>
            <p:nvPr/>
          </p:nvSpPr>
          <p:spPr>
            <a:xfrm>
              <a:off x="6320550" y="1980725"/>
              <a:ext cx="2444400" cy="455400"/>
            </a:xfrm>
            <a:prstGeom prst="rect">
              <a:avLst/>
            </a:prstGeom>
            <a:noFill/>
            <a:ln>
              <a:noFill/>
            </a:ln>
          </p:spPr>
          <p:txBody>
            <a:bodyPr lIns="91425" tIns="91425" rIns="91425" bIns="91425" anchor="t" anchorCtr="0">
              <a:noAutofit/>
            </a:bodyPr>
            <a:lstStyle/>
            <a:p>
              <a:pPr lvl="0" algn="ctr">
                <a:spcBef>
                  <a:spcPts val="0"/>
                </a:spcBef>
                <a:buNone/>
              </a:pPr>
              <a:r>
                <a:rPr lang="en" sz="2800">
                  <a:solidFill>
                    <a:schemeClr val="lt1"/>
                  </a:solidFill>
                  <a:latin typeface="Source Sans Pro"/>
                  <a:ea typeface="Source Sans Pro"/>
                  <a:cs typeface="Source Sans Pro"/>
                  <a:sym typeface="Source Sans Pro"/>
                </a:rPr>
                <a:t>Transactions </a:t>
              </a:r>
            </a:p>
            <a:p>
              <a:pPr lvl="0" algn="ctr" rtl="0">
                <a:spcBef>
                  <a:spcPts val="0"/>
                </a:spcBef>
                <a:buNone/>
              </a:pPr>
              <a:r>
                <a:rPr lang="en" sz="2800">
                  <a:solidFill>
                    <a:schemeClr val="lt1"/>
                  </a:solidFill>
                  <a:latin typeface="Source Sans Pro"/>
                  <a:ea typeface="Source Sans Pro"/>
                  <a:cs typeface="Source Sans Pro"/>
                  <a:sym typeface="Source Sans Pro"/>
                </a:rPr>
                <a:t>per year</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Shape 92"/>
          <p:cNvPicPr preferRelativeResize="0"/>
          <p:nvPr/>
        </p:nvPicPr>
        <p:blipFill>
          <a:blip r:embed="rId3">
            <a:alphaModFix/>
          </a:blip>
          <a:stretch>
            <a:fillRect/>
          </a:stretch>
        </p:blipFill>
        <p:spPr>
          <a:xfrm>
            <a:off x="5935849" y="2347424"/>
            <a:ext cx="3176050" cy="2763500"/>
          </a:xfrm>
          <a:prstGeom prst="rect">
            <a:avLst/>
          </a:prstGeom>
          <a:noFill/>
          <a:ln>
            <a:noFill/>
          </a:ln>
        </p:spPr>
      </p:pic>
      <p:sp>
        <p:nvSpPr>
          <p:cNvPr id="93" name="Shape 93"/>
          <p:cNvSpPr txBox="1">
            <a:spLocks noGrp="1"/>
          </p:cNvSpPr>
          <p:nvPr>
            <p:ph type="body" idx="1"/>
          </p:nvPr>
        </p:nvSpPr>
        <p:spPr>
          <a:xfrm>
            <a:off x="844425" y="1521600"/>
            <a:ext cx="8475000" cy="2612100"/>
          </a:xfrm>
          <a:prstGeom prst="rect">
            <a:avLst/>
          </a:prstGeom>
        </p:spPr>
        <p:txBody>
          <a:bodyPr lIns="91425" tIns="91425" rIns="91425" bIns="91425" anchor="t" anchorCtr="0">
            <a:noAutofit/>
          </a:bodyPr>
          <a:lstStyle/>
          <a:p>
            <a:pPr marL="457200" marR="0" lvl="0" indent="-482600" algn="l" rtl="0">
              <a:lnSpc>
                <a:spcPct val="150000"/>
              </a:lnSpc>
              <a:spcBef>
                <a:spcPts val="600"/>
              </a:spcBef>
              <a:spcAft>
                <a:spcPts val="0"/>
              </a:spcAft>
              <a:buSzPct val="100000"/>
            </a:pPr>
            <a:r>
              <a:rPr lang="en" sz="4000"/>
              <a:t>Health Data Overflow</a:t>
            </a:r>
          </a:p>
          <a:p>
            <a:pPr marL="457200" marR="0" lvl="0" indent="-482600" algn="l" rtl="0">
              <a:lnSpc>
                <a:spcPct val="150000"/>
              </a:lnSpc>
              <a:spcBef>
                <a:spcPts val="600"/>
              </a:spcBef>
              <a:spcAft>
                <a:spcPts val="0"/>
              </a:spcAft>
              <a:buSzPct val="100000"/>
            </a:pPr>
            <a:r>
              <a:rPr lang="en" sz="4000"/>
              <a:t>Mismanaged Data</a:t>
            </a:r>
          </a:p>
          <a:p>
            <a:pPr marL="457200" marR="0" lvl="0" indent="-482600" algn="l" rtl="0">
              <a:lnSpc>
                <a:spcPct val="150000"/>
              </a:lnSpc>
              <a:spcBef>
                <a:spcPts val="600"/>
              </a:spcBef>
              <a:spcAft>
                <a:spcPts val="0"/>
              </a:spcAft>
              <a:buSzPct val="100000"/>
            </a:pPr>
            <a:r>
              <a:rPr lang="en" sz="4000"/>
              <a:t>Poor Budget Allocation</a:t>
            </a:r>
          </a:p>
        </p:txBody>
      </p:sp>
      <p:sp>
        <p:nvSpPr>
          <p:cNvPr id="94" name="Shape 94"/>
          <p:cNvSpPr txBox="1">
            <a:spLocks noGrp="1"/>
          </p:cNvSpPr>
          <p:nvPr>
            <p:ph type="title"/>
          </p:nvPr>
        </p:nvSpPr>
        <p:spPr>
          <a:xfrm>
            <a:off x="844425" y="5600"/>
            <a:ext cx="8082000" cy="1140000"/>
          </a:xfrm>
          <a:prstGeom prst="rect">
            <a:avLst/>
          </a:prstGeom>
        </p:spPr>
        <p:txBody>
          <a:bodyPr lIns="91425" tIns="91425" rIns="91425" bIns="91425" anchor="b" anchorCtr="0">
            <a:noAutofit/>
          </a:bodyPr>
          <a:lstStyle/>
          <a:p>
            <a:pPr lvl="0" rtl="0">
              <a:spcBef>
                <a:spcPts val="0"/>
              </a:spcBef>
              <a:buNone/>
            </a:pPr>
            <a:r>
              <a:rPr lang="en" sz="3600"/>
              <a:t>PROBLEM</a:t>
            </a:r>
            <a:r>
              <a:rPr lang="en" sz="3600" b="1"/>
              <a:t> </a:t>
            </a:r>
            <a:r>
              <a:rPr lang="en" sz="3600"/>
              <a:t>-</a:t>
            </a:r>
            <a:r>
              <a:rPr lang="en" sz="3600" b="1"/>
              <a:t> GOVERNMENT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865775" y="522325"/>
            <a:ext cx="4827600" cy="627300"/>
          </a:xfrm>
          <a:prstGeom prst="rect">
            <a:avLst/>
          </a:prstGeom>
        </p:spPr>
        <p:txBody>
          <a:bodyPr lIns="91425" tIns="91425" rIns="91425" bIns="91425" anchor="b" anchorCtr="0">
            <a:noAutofit/>
          </a:bodyPr>
          <a:lstStyle/>
          <a:p>
            <a:pPr lvl="0" rtl="0">
              <a:spcBef>
                <a:spcPts val="0"/>
              </a:spcBef>
              <a:buNone/>
            </a:pPr>
            <a:r>
              <a:rPr lang="en" sz="3600"/>
              <a:t>PROBLEM - </a:t>
            </a:r>
            <a:r>
              <a:rPr lang="en" sz="3600" b="1"/>
              <a:t>CITIZEN</a:t>
            </a:r>
          </a:p>
        </p:txBody>
      </p:sp>
      <p:sp>
        <p:nvSpPr>
          <p:cNvPr id="100" name="Shape 100"/>
          <p:cNvSpPr txBox="1">
            <a:spLocks noGrp="1"/>
          </p:cNvSpPr>
          <p:nvPr>
            <p:ph type="body" idx="1"/>
          </p:nvPr>
        </p:nvSpPr>
        <p:spPr>
          <a:xfrm>
            <a:off x="820000" y="1378175"/>
            <a:ext cx="7084200" cy="915600"/>
          </a:xfrm>
          <a:prstGeom prst="rect">
            <a:avLst/>
          </a:prstGeom>
        </p:spPr>
        <p:txBody>
          <a:bodyPr lIns="91425" tIns="91425" rIns="91425" bIns="91425" anchor="t" anchorCtr="0">
            <a:noAutofit/>
          </a:bodyPr>
          <a:lstStyle/>
          <a:p>
            <a:pPr lvl="0">
              <a:spcBef>
                <a:spcPts val="0"/>
              </a:spcBef>
              <a:buNone/>
            </a:pPr>
            <a:endParaRPr sz="600"/>
          </a:p>
          <a:p>
            <a:pPr lvl="0">
              <a:spcBef>
                <a:spcPts val="0"/>
              </a:spcBef>
              <a:buNone/>
            </a:pPr>
            <a:r>
              <a:rPr lang="en" sz="4500"/>
              <a:t>“ What is my rights? ”</a:t>
            </a:r>
          </a:p>
          <a:p>
            <a:pPr lvl="0" rtl="0">
              <a:spcBef>
                <a:spcPts val="0"/>
              </a:spcBef>
              <a:buNone/>
            </a:pPr>
            <a:endParaRPr sz="1000"/>
          </a:p>
          <a:p>
            <a:pPr lvl="0">
              <a:spcBef>
                <a:spcPts val="0"/>
              </a:spcBef>
              <a:buNone/>
            </a:pPr>
            <a:r>
              <a:rPr lang="en" sz="4500"/>
              <a:t>“ Where is my card? ”</a:t>
            </a:r>
          </a:p>
          <a:p>
            <a:pPr lvl="0">
              <a:spcBef>
                <a:spcPts val="0"/>
              </a:spcBef>
              <a:buNone/>
            </a:pPr>
            <a:endParaRPr sz="1000"/>
          </a:p>
          <a:p>
            <a:pPr lvl="0" rtl="0">
              <a:spcBef>
                <a:spcPts val="0"/>
              </a:spcBef>
              <a:buNone/>
            </a:pPr>
            <a:r>
              <a:rPr lang="en" sz="4500"/>
              <a:t>“ I need help! ” </a:t>
            </a:r>
          </a:p>
        </p:txBody>
      </p:sp>
      <p:pic>
        <p:nvPicPr>
          <p:cNvPr id="101" name="Shape 101"/>
          <p:cNvPicPr preferRelativeResize="0"/>
          <p:nvPr/>
        </p:nvPicPr>
        <p:blipFill>
          <a:blip r:embed="rId3">
            <a:alphaModFix/>
          </a:blip>
          <a:stretch>
            <a:fillRect/>
          </a:stretch>
        </p:blipFill>
        <p:spPr>
          <a:xfrm>
            <a:off x="6475075" y="376450"/>
            <a:ext cx="2313975" cy="47436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xfrm>
            <a:off x="844425" y="152400"/>
            <a:ext cx="4703700" cy="993300"/>
          </a:xfrm>
          <a:prstGeom prst="rect">
            <a:avLst/>
          </a:prstGeom>
        </p:spPr>
        <p:txBody>
          <a:bodyPr lIns="91425" tIns="91425" rIns="91425" bIns="91425" anchor="b" anchorCtr="0">
            <a:noAutofit/>
          </a:bodyPr>
          <a:lstStyle/>
          <a:p>
            <a:pPr lvl="0" rtl="0">
              <a:spcBef>
                <a:spcPts val="0"/>
              </a:spcBef>
              <a:buNone/>
            </a:pPr>
            <a:r>
              <a:rPr lang="en" sz="3600"/>
              <a:t>SOLUTION -</a:t>
            </a:r>
            <a:r>
              <a:rPr lang="en" sz="3600" b="1"/>
              <a:t> GOVTECH</a:t>
            </a:r>
          </a:p>
        </p:txBody>
      </p:sp>
      <p:sp>
        <p:nvSpPr>
          <p:cNvPr id="107" name="Shape 107"/>
          <p:cNvSpPr txBox="1">
            <a:spLocks noGrp="1"/>
          </p:cNvSpPr>
          <p:nvPr>
            <p:ph type="body" idx="1"/>
          </p:nvPr>
        </p:nvSpPr>
        <p:spPr>
          <a:xfrm>
            <a:off x="844425" y="1224800"/>
            <a:ext cx="5169000" cy="3387900"/>
          </a:xfrm>
          <a:prstGeom prst="rect">
            <a:avLst/>
          </a:prstGeom>
        </p:spPr>
        <p:txBody>
          <a:bodyPr lIns="91425" tIns="91425" rIns="91425" bIns="91425" anchor="t" anchorCtr="0">
            <a:noAutofit/>
          </a:bodyPr>
          <a:lstStyle/>
          <a:p>
            <a:pPr marL="457200" lvl="0" indent="-431800" rtl="0">
              <a:lnSpc>
                <a:spcPct val="150000"/>
              </a:lnSpc>
              <a:spcBef>
                <a:spcPts val="0"/>
              </a:spcBef>
              <a:buSzPct val="100000"/>
            </a:pPr>
            <a:r>
              <a:rPr lang="en" sz="3200"/>
              <a:t>Patient demographic</a:t>
            </a:r>
          </a:p>
          <a:p>
            <a:pPr marL="457200" lvl="0" indent="-431800" rtl="0">
              <a:lnSpc>
                <a:spcPct val="150000"/>
              </a:lnSpc>
              <a:spcBef>
                <a:spcPts val="0"/>
              </a:spcBef>
              <a:buSzPct val="100000"/>
            </a:pPr>
            <a:r>
              <a:rPr lang="en" sz="3200"/>
              <a:t>Most common diseases </a:t>
            </a:r>
          </a:p>
          <a:p>
            <a:pPr marL="457200" lvl="0" indent="-431800" rtl="0">
              <a:lnSpc>
                <a:spcPct val="150000"/>
              </a:lnSpc>
              <a:spcBef>
                <a:spcPts val="0"/>
              </a:spcBef>
              <a:buSzPct val="100000"/>
            </a:pPr>
            <a:r>
              <a:rPr lang="en" sz="3200"/>
              <a:t>Fatality ratio</a:t>
            </a:r>
          </a:p>
          <a:p>
            <a:pPr marL="457200" lvl="0" indent="-431800" rtl="0">
              <a:lnSpc>
                <a:spcPct val="150000"/>
              </a:lnSpc>
              <a:spcBef>
                <a:spcPts val="0"/>
              </a:spcBef>
              <a:buSzPct val="100000"/>
            </a:pPr>
            <a:r>
              <a:rPr lang="en" sz="3200"/>
              <a:t>Peak time/hospital</a:t>
            </a:r>
          </a:p>
          <a:p>
            <a:pPr marL="457200" lvl="0" indent="-431800" rtl="0">
              <a:lnSpc>
                <a:spcPct val="150000"/>
              </a:lnSpc>
              <a:spcBef>
                <a:spcPts val="0"/>
              </a:spcBef>
              <a:buSzPct val="100000"/>
            </a:pPr>
            <a:r>
              <a:rPr lang="en" sz="3200"/>
              <a:t>Budget allocation</a:t>
            </a:r>
          </a:p>
        </p:txBody>
      </p:sp>
      <p:pic>
        <p:nvPicPr>
          <p:cNvPr id="108" name="Shape 108"/>
          <p:cNvPicPr preferRelativeResize="0"/>
          <p:nvPr/>
        </p:nvPicPr>
        <p:blipFill>
          <a:blip r:embed="rId3">
            <a:alphaModFix/>
          </a:blip>
          <a:stretch>
            <a:fillRect/>
          </a:stretch>
        </p:blipFill>
        <p:spPr>
          <a:xfrm>
            <a:off x="5972575" y="245150"/>
            <a:ext cx="2882075" cy="2671875"/>
          </a:xfrm>
          <a:prstGeom prst="rect">
            <a:avLst/>
          </a:prstGeom>
          <a:noFill/>
          <a:ln>
            <a:noFill/>
          </a:ln>
        </p:spPr>
      </p:pic>
      <p:pic>
        <p:nvPicPr>
          <p:cNvPr id="109" name="Shape 109"/>
          <p:cNvPicPr preferRelativeResize="0"/>
          <p:nvPr/>
        </p:nvPicPr>
        <p:blipFill>
          <a:blip r:embed="rId4">
            <a:alphaModFix/>
          </a:blip>
          <a:stretch>
            <a:fillRect/>
          </a:stretch>
        </p:blipFill>
        <p:spPr>
          <a:xfrm>
            <a:off x="5972562" y="3127861"/>
            <a:ext cx="2669481" cy="1313824"/>
          </a:xfrm>
          <a:prstGeom prst="rect">
            <a:avLst/>
          </a:prstGeom>
          <a:noFill/>
          <a:ln>
            <a:noFill/>
          </a:ln>
        </p:spPr>
      </p:pic>
      <p:sp>
        <p:nvSpPr>
          <p:cNvPr id="110" name="Shape 110"/>
          <p:cNvSpPr txBox="1"/>
          <p:nvPr/>
        </p:nvSpPr>
        <p:spPr>
          <a:xfrm>
            <a:off x="5596850" y="4545675"/>
            <a:ext cx="3420900" cy="793800"/>
          </a:xfrm>
          <a:prstGeom prst="rect">
            <a:avLst/>
          </a:prstGeom>
          <a:noFill/>
          <a:ln>
            <a:noFill/>
          </a:ln>
        </p:spPr>
        <p:txBody>
          <a:bodyPr lIns="91425" tIns="91425" rIns="91425" bIns="91425" anchor="t" anchorCtr="0">
            <a:noAutofit/>
          </a:bodyPr>
          <a:lstStyle/>
          <a:p>
            <a:pPr lvl="0" algn="r" rtl="0">
              <a:spcBef>
                <a:spcPts val="0"/>
              </a:spcBef>
              <a:buNone/>
            </a:pPr>
            <a:r>
              <a:rPr lang="en" sz="1800" b="1" i="1">
                <a:solidFill>
                  <a:schemeClr val="accent1"/>
                </a:solidFill>
                <a:latin typeface="Source Sans Pro"/>
                <a:ea typeface="Source Sans Pro"/>
                <a:cs typeface="Source Sans Pro"/>
                <a:sym typeface="Source Sans Pro"/>
              </a:rPr>
              <a:t>Dataset : nhso.go.th, data.go.th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844425" y="5600"/>
            <a:ext cx="5070000" cy="1140000"/>
          </a:xfrm>
          <a:prstGeom prst="rect">
            <a:avLst/>
          </a:prstGeom>
        </p:spPr>
        <p:txBody>
          <a:bodyPr lIns="91425" tIns="91425" rIns="91425" bIns="91425" anchor="b" anchorCtr="0">
            <a:noAutofit/>
          </a:bodyPr>
          <a:lstStyle/>
          <a:p>
            <a:pPr lvl="0" rtl="0">
              <a:spcBef>
                <a:spcPts val="0"/>
              </a:spcBef>
              <a:buNone/>
            </a:pPr>
            <a:r>
              <a:rPr lang="en" sz="3000"/>
              <a:t>SOLUTION - </a:t>
            </a:r>
            <a:r>
              <a:rPr lang="en" sz="3000" b="1"/>
              <a:t>CITIZEN</a:t>
            </a:r>
          </a:p>
        </p:txBody>
      </p:sp>
      <p:sp>
        <p:nvSpPr>
          <p:cNvPr id="116" name="Shape 116"/>
          <p:cNvSpPr txBox="1">
            <a:spLocks noGrp="1"/>
          </p:cNvSpPr>
          <p:nvPr>
            <p:ph type="body" idx="1"/>
          </p:nvPr>
        </p:nvSpPr>
        <p:spPr>
          <a:xfrm>
            <a:off x="844425" y="1538075"/>
            <a:ext cx="5169000" cy="3387900"/>
          </a:xfrm>
          <a:prstGeom prst="rect">
            <a:avLst/>
          </a:prstGeom>
        </p:spPr>
        <p:txBody>
          <a:bodyPr lIns="91425" tIns="91425" rIns="91425" bIns="91425" anchor="t" anchorCtr="0">
            <a:noAutofit/>
          </a:bodyPr>
          <a:lstStyle/>
          <a:p>
            <a:pPr marL="457200" lvl="0" indent="-228600" rtl="0">
              <a:lnSpc>
                <a:spcPct val="150000"/>
              </a:lnSpc>
              <a:spcBef>
                <a:spcPts val="0"/>
              </a:spcBef>
            </a:pPr>
            <a:r>
              <a:rPr lang="en"/>
              <a:t>Know your own right</a:t>
            </a:r>
          </a:p>
          <a:p>
            <a:pPr marL="457200" lvl="0" indent="-228600" rtl="0">
              <a:lnSpc>
                <a:spcPct val="150000"/>
              </a:lnSpc>
              <a:spcBef>
                <a:spcPts val="0"/>
              </a:spcBef>
            </a:pPr>
            <a:r>
              <a:rPr lang="en"/>
              <a:t>Medical ID &amp; Queue</a:t>
            </a:r>
          </a:p>
          <a:p>
            <a:pPr marL="457200" lvl="0" indent="-228600" rtl="0">
              <a:lnSpc>
                <a:spcPct val="150000"/>
              </a:lnSpc>
              <a:spcBef>
                <a:spcPts val="0"/>
              </a:spcBef>
            </a:pPr>
            <a:r>
              <a:rPr lang="en"/>
              <a:t>SOS iER (Location)</a:t>
            </a:r>
          </a:p>
        </p:txBody>
      </p:sp>
      <p:pic>
        <p:nvPicPr>
          <p:cNvPr id="117" name="Shape 117"/>
          <p:cNvPicPr preferRelativeResize="0"/>
          <p:nvPr/>
        </p:nvPicPr>
        <p:blipFill rotWithShape="1">
          <a:blip r:embed="rId3">
            <a:alphaModFix/>
          </a:blip>
          <a:srcRect l="26778" t="5496" r="26899" b="5416"/>
          <a:stretch/>
        </p:blipFill>
        <p:spPr>
          <a:xfrm>
            <a:off x="5914425" y="0"/>
            <a:ext cx="2674395" cy="5143500"/>
          </a:xfrm>
          <a:prstGeom prst="rect">
            <a:avLst/>
          </a:prstGeom>
          <a:noFill/>
          <a:ln>
            <a:noFill/>
          </a:ln>
        </p:spPr>
      </p:pic>
      <p:pic>
        <p:nvPicPr>
          <p:cNvPr id="118" name="Shape 118"/>
          <p:cNvPicPr preferRelativeResize="0"/>
          <p:nvPr/>
        </p:nvPicPr>
        <p:blipFill>
          <a:blip r:embed="rId4">
            <a:alphaModFix/>
          </a:blip>
          <a:stretch>
            <a:fillRect/>
          </a:stretch>
        </p:blipFill>
        <p:spPr>
          <a:xfrm>
            <a:off x="0" y="-11925"/>
            <a:ext cx="9168652" cy="5143498"/>
          </a:xfrm>
          <a:prstGeom prst="rect">
            <a:avLst/>
          </a:prstGeom>
          <a:noFill/>
          <a:ln>
            <a:noFill/>
          </a:ln>
        </p:spPr>
      </p:pic>
      <p:sp>
        <p:nvSpPr>
          <p:cNvPr id="119" name="Shape 119"/>
          <p:cNvSpPr txBox="1">
            <a:spLocks noGrp="1"/>
          </p:cNvSpPr>
          <p:nvPr>
            <p:ph type="ctrTitle" idx="4294967295"/>
          </p:nvPr>
        </p:nvSpPr>
        <p:spPr>
          <a:xfrm>
            <a:off x="3362500" y="4233875"/>
            <a:ext cx="5463300" cy="844500"/>
          </a:xfrm>
          <a:prstGeom prst="rect">
            <a:avLst/>
          </a:prstGeom>
        </p:spPr>
        <p:txBody>
          <a:bodyPr lIns="91425" tIns="91425" rIns="91425" bIns="91425" anchor="b" anchorCtr="0">
            <a:noAutofit/>
          </a:bodyPr>
          <a:lstStyle/>
          <a:p>
            <a:pPr lvl="0" algn="r" rtl="0">
              <a:spcBef>
                <a:spcPts val="0"/>
              </a:spcBef>
              <a:buNone/>
            </a:pPr>
            <a:r>
              <a:rPr lang="en" sz="6000">
                <a:solidFill>
                  <a:srgbClr val="FFFFFF"/>
                </a:solidFill>
              </a:rPr>
              <a:t>NHSO Dashboard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Shape 124"/>
          <p:cNvPicPr preferRelativeResize="0"/>
          <p:nvPr/>
        </p:nvPicPr>
        <p:blipFill>
          <a:blip r:embed="rId3">
            <a:alphaModFix/>
          </a:blip>
          <a:stretch>
            <a:fillRect/>
          </a:stretch>
        </p:blipFill>
        <p:spPr>
          <a:xfrm>
            <a:off x="0" y="0"/>
            <a:ext cx="9144000" cy="5143498"/>
          </a:xfrm>
          <a:prstGeom prst="rect">
            <a:avLst/>
          </a:prstGeom>
          <a:noFill/>
          <a:ln>
            <a:noFill/>
          </a:ln>
        </p:spPr>
      </p:pic>
      <p:sp>
        <p:nvSpPr>
          <p:cNvPr id="125" name="Shape 125"/>
          <p:cNvSpPr txBox="1">
            <a:spLocks noGrp="1"/>
          </p:cNvSpPr>
          <p:nvPr>
            <p:ph type="ctrTitle" idx="4294967295"/>
          </p:nvPr>
        </p:nvSpPr>
        <p:spPr>
          <a:xfrm>
            <a:off x="3286300" y="4386275"/>
            <a:ext cx="5463300" cy="844500"/>
          </a:xfrm>
          <a:prstGeom prst="rect">
            <a:avLst/>
          </a:prstGeom>
        </p:spPr>
        <p:txBody>
          <a:bodyPr lIns="91425" tIns="91425" rIns="91425" bIns="91425" anchor="b" anchorCtr="0">
            <a:noAutofit/>
          </a:bodyPr>
          <a:lstStyle/>
          <a:p>
            <a:pPr lvl="0" algn="r" rtl="0">
              <a:spcBef>
                <a:spcPts val="0"/>
              </a:spcBef>
              <a:buNone/>
            </a:pPr>
            <a:r>
              <a:rPr lang="en" sz="6000">
                <a:solidFill>
                  <a:srgbClr val="FFFFFF"/>
                </a:solidFill>
              </a:rPr>
              <a:t>Data Visualization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844425" y="222500"/>
            <a:ext cx="5070000" cy="923100"/>
          </a:xfrm>
          <a:prstGeom prst="rect">
            <a:avLst/>
          </a:prstGeom>
        </p:spPr>
        <p:txBody>
          <a:bodyPr lIns="91425" tIns="91425" rIns="91425" bIns="91425" anchor="b" anchorCtr="0">
            <a:noAutofit/>
          </a:bodyPr>
          <a:lstStyle/>
          <a:p>
            <a:pPr lvl="0" rtl="0">
              <a:spcBef>
                <a:spcPts val="0"/>
              </a:spcBef>
              <a:buNone/>
            </a:pPr>
            <a:r>
              <a:rPr lang="en" sz="3600"/>
              <a:t>SOLUTION - </a:t>
            </a:r>
            <a:r>
              <a:rPr lang="en" sz="3600" b="1"/>
              <a:t>CITIZEN</a:t>
            </a:r>
          </a:p>
        </p:txBody>
      </p:sp>
      <p:sp>
        <p:nvSpPr>
          <p:cNvPr id="131" name="Shape 131"/>
          <p:cNvSpPr txBox="1">
            <a:spLocks noGrp="1"/>
          </p:cNvSpPr>
          <p:nvPr>
            <p:ph type="body" idx="1"/>
          </p:nvPr>
        </p:nvSpPr>
        <p:spPr>
          <a:xfrm>
            <a:off x="844425" y="1538075"/>
            <a:ext cx="5169000" cy="3387900"/>
          </a:xfrm>
          <a:prstGeom prst="rect">
            <a:avLst/>
          </a:prstGeom>
        </p:spPr>
        <p:txBody>
          <a:bodyPr lIns="91425" tIns="91425" rIns="91425" bIns="91425" anchor="t" anchorCtr="0">
            <a:noAutofit/>
          </a:bodyPr>
          <a:lstStyle/>
          <a:p>
            <a:pPr marL="457200" lvl="0" indent="-457200" rtl="0">
              <a:lnSpc>
                <a:spcPct val="150000"/>
              </a:lnSpc>
              <a:spcBef>
                <a:spcPts val="0"/>
              </a:spcBef>
              <a:buSzPct val="100000"/>
            </a:pPr>
            <a:r>
              <a:rPr lang="en" sz="3600"/>
              <a:t>Know your own rights</a:t>
            </a:r>
          </a:p>
          <a:p>
            <a:pPr marL="457200" lvl="0" indent="-457200" rtl="0">
              <a:lnSpc>
                <a:spcPct val="150000"/>
              </a:lnSpc>
              <a:spcBef>
                <a:spcPts val="0"/>
              </a:spcBef>
              <a:buSzPct val="100000"/>
            </a:pPr>
            <a:r>
              <a:rPr lang="en" sz="3600"/>
              <a:t>Medical ID</a:t>
            </a:r>
          </a:p>
          <a:p>
            <a:pPr marL="457200" lvl="0" indent="-457200" rtl="0">
              <a:lnSpc>
                <a:spcPct val="150000"/>
              </a:lnSpc>
              <a:spcBef>
                <a:spcPts val="0"/>
              </a:spcBef>
              <a:buSzPct val="100000"/>
            </a:pPr>
            <a:r>
              <a:rPr lang="en" sz="3600"/>
              <a:t>SOS iER (Chatbot)</a:t>
            </a:r>
          </a:p>
        </p:txBody>
      </p:sp>
      <p:pic>
        <p:nvPicPr>
          <p:cNvPr id="132" name="Shape 132"/>
          <p:cNvPicPr preferRelativeResize="0"/>
          <p:nvPr/>
        </p:nvPicPr>
        <p:blipFill rotWithShape="1">
          <a:blip r:embed="rId3">
            <a:alphaModFix/>
          </a:blip>
          <a:srcRect l="4016" r="68661"/>
          <a:stretch/>
        </p:blipFill>
        <p:spPr>
          <a:xfrm>
            <a:off x="6165349" y="968387"/>
            <a:ext cx="2498299" cy="3853550"/>
          </a:xfrm>
          <a:prstGeom prst="rect">
            <a:avLst/>
          </a:prstGeom>
          <a:noFill/>
          <a:ln>
            <a:noFill/>
          </a:ln>
        </p:spPr>
      </p:pic>
      <p:sp>
        <p:nvSpPr>
          <p:cNvPr id="133" name="Shape 133"/>
          <p:cNvSpPr txBox="1"/>
          <p:nvPr/>
        </p:nvSpPr>
        <p:spPr>
          <a:xfrm>
            <a:off x="6287625" y="321562"/>
            <a:ext cx="2556300" cy="700800"/>
          </a:xfrm>
          <a:prstGeom prst="rect">
            <a:avLst/>
          </a:prstGeom>
          <a:noFill/>
          <a:ln>
            <a:noFill/>
          </a:ln>
        </p:spPr>
        <p:txBody>
          <a:bodyPr lIns="91425" tIns="91425" rIns="91425" bIns="91425" anchor="t" anchorCtr="0">
            <a:noAutofit/>
          </a:bodyPr>
          <a:lstStyle/>
          <a:p>
            <a:pPr lvl="0" rtl="0">
              <a:spcBef>
                <a:spcPts val="0"/>
              </a:spcBef>
              <a:buNone/>
            </a:pPr>
            <a:r>
              <a:rPr lang="en" sz="2600" b="1" i="1">
                <a:solidFill>
                  <a:schemeClr val="accent1"/>
                </a:solidFill>
                <a:latin typeface="Source Sans Pro"/>
                <a:ea typeface="Source Sans Pro"/>
                <a:cs typeface="Source Sans Pro"/>
                <a:sym typeface="Source Sans Pro"/>
              </a:rPr>
              <a:t>NHSO LINE Bot</a:t>
            </a:r>
          </a:p>
        </p:txBody>
      </p:sp>
    </p:spTree>
  </p:cSld>
  <p:clrMapOvr>
    <a:masterClrMapping/>
  </p:clrMapOvr>
</p:sld>
</file>

<file path=ppt/theme/theme1.xml><?xml version="1.0" encoding="utf-8"?>
<a:theme xmlns:a="http://schemas.openxmlformats.org/drawingml/2006/main" name="Cerimon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749</Words>
  <Application>Microsoft Office PowerPoint</Application>
  <PresentationFormat>On-screen Show (16:9)</PresentationFormat>
  <Paragraphs>85</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Calibri</vt:lpstr>
      <vt:lpstr>Dosis</vt:lpstr>
      <vt:lpstr>Arial</vt:lpstr>
      <vt:lpstr>Source Sans Pro</vt:lpstr>
      <vt:lpstr>Roboto Condensed Light</vt:lpstr>
      <vt:lpstr>Pontano Sans</vt:lpstr>
      <vt:lpstr>Cerimon template</vt:lpstr>
      <vt:lpstr>NHSO DashBot</vt:lpstr>
      <vt:lpstr>PowerPoint Presentation</vt:lpstr>
      <vt:lpstr>HEALTH MARKET OVERVIEW</vt:lpstr>
      <vt:lpstr>PROBLEM - GOVERNMENT</vt:lpstr>
      <vt:lpstr>PROBLEM - CITIZEN</vt:lpstr>
      <vt:lpstr>SOLUTION - GOVTECH</vt:lpstr>
      <vt:lpstr>SOLUTION - CITIZEN</vt:lpstr>
      <vt:lpstr>Data Visualization</vt:lpstr>
      <vt:lpstr>SOLUTION - CITIZEN</vt:lpstr>
      <vt:lpstr>PowerPoint Presentation</vt:lpstr>
      <vt:lpstr>TEAM -</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NHSO DashBot</dc:title>
  <cp:lastModifiedBy>maxiniac</cp:lastModifiedBy>
  <cp:revision>1</cp:revision>
  <dcterms:modified xsi:type="dcterms:W3CDTF">2017-08-19T04:01:33Z</dcterms:modified>
</cp:coreProperties>
</file>